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64" r:id="rId16"/>
    <p:sldId id="265" r:id="rId17"/>
  </p:sldIdLst>
  <p:sldSz cx="18288000" cy="10287000"/>
  <p:notesSz cx="6858000" cy="9144000"/>
  <p:embeddedFontLst>
    <p:embeddedFont>
      <p:font typeface="29LT Azer" panose="020B0604020202020204" charset="-78"/>
      <p:regular r:id="rId19"/>
    </p:embeddedFont>
    <p:embeddedFont>
      <p:font typeface="29LT Riwaya" panose="020B0604020202020204" charset="-78"/>
      <p:regular r:id="rId20"/>
    </p:embeddedFont>
    <p:embeddedFont>
      <p:font typeface="29LT Riwaya Bold" panose="020B0604020202020204" charset="-78"/>
      <p:regular r:id="rId21"/>
    </p:embeddedFont>
    <p:embeddedFont>
      <p:font typeface="29LT Riwaya Medium" panose="020B0604020202020204" charset="-78"/>
      <p:regular r:id="rId22"/>
    </p:embeddedFont>
    <p:embeddedFont>
      <p:font typeface="Anton" pitchFamily="2" charset="0"/>
      <p:regular r:id="rId23"/>
    </p:embeddedFont>
    <p:embeddedFont>
      <p:font typeface="Montserrat Bold" panose="020B0604020202020204" charset="0"/>
      <p:regular r:id="rId24"/>
    </p:embeddedFont>
    <p:embeddedFont>
      <p:font typeface="Montserrat Italics" panose="020B0604020202020204" charset="0"/>
      <p:regular r:id="rId25"/>
    </p:embeddedFont>
    <p:embeddedFont>
      <p:font typeface="Montserrat Medium" panose="00000600000000000000" pitchFamily="2" charset="0"/>
      <p:regular r:id="rId26"/>
      <p:italic r:id="rId27"/>
    </p:embeddedFont>
    <p:embeddedFont>
      <p:font typeface="Montserrat Medium Italics" panose="020B0604020202020204" charset="0"/>
      <p:regular r:id="rId28"/>
    </p:embeddedFont>
    <p:embeddedFont>
      <p:font typeface="Montserrat Semi-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99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0520F-5746-463E-ACA1-7A91E83A2647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7645F1-D5DA-4938-86F6-DEF76C39C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4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7645F1-D5DA-4938-86F6-DEF76C39C7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256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7645F1-D5DA-4938-86F6-DEF76C39C7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43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7645F1-D5DA-4938-86F6-DEF76C39C7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48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7645F1-D5DA-4938-86F6-DEF76C39C7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36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7645F1-D5DA-4938-86F6-DEF76C39C7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41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7645F1-D5DA-4938-86F6-DEF76C39C7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67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e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66551" y="-66551"/>
            <a:ext cx="9970275" cy="10420093"/>
            <a:chOff x="0" y="0"/>
            <a:chExt cx="9970275" cy="10420096"/>
          </a:xfrm>
        </p:grpSpPr>
        <p:sp>
          <p:nvSpPr>
            <p:cNvPr id="4" name="Freeform 4"/>
            <p:cNvSpPr/>
            <p:nvPr/>
          </p:nvSpPr>
          <p:spPr>
            <a:xfrm>
              <a:off x="66548" y="66422"/>
              <a:ext cx="9686543" cy="10287126"/>
            </a:xfrm>
            <a:custGeom>
              <a:avLst/>
              <a:gdLst/>
              <a:ahLst/>
              <a:cxnLst/>
              <a:rect l="l" t="t" r="r" b="b"/>
              <a:pathLst>
                <a:path w="9686543" h="10287126">
                  <a:moveTo>
                    <a:pt x="1328166" y="126"/>
                  </a:moveTo>
                  <a:cubicBezTo>
                    <a:pt x="1284859" y="16890"/>
                    <a:pt x="1241806" y="34162"/>
                    <a:pt x="1198880" y="51942"/>
                  </a:cubicBezTo>
                  <a:cubicBezTo>
                    <a:pt x="1106043" y="90423"/>
                    <a:pt x="1014222" y="131063"/>
                    <a:pt x="923417" y="174116"/>
                  </a:cubicBezTo>
                  <a:cubicBezTo>
                    <a:pt x="832612" y="217169"/>
                    <a:pt x="742823" y="262254"/>
                    <a:pt x="654177" y="309625"/>
                  </a:cubicBezTo>
                  <a:cubicBezTo>
                    <a:pt x="565531" y="356996"/>
                    <a:pt x="478155" y="406526"/>
                    <a:pt x="391922" y="458088"/>
                  </a:cubicBezTo>
                  <a:cubicBezTo>
                    <a:pt x="305689" y="509650"/>
                    <a:pt x="220853" y="563498"/>
                    <a:pt x="137414" y="619378"/>
                  </a:cubicBezTo>
                  <a:cubicBezTo>
                    <a:pt x="91186" y="650239"/>
                    <a:pt x="45466" y="681735"/>
                    <a:pt x="0" y="713866"/>
                  </a:cubicBezTo>
                  <a:lnTo>
                    <a:pt x="0" y="713866"/>
                  </a:lnTo>
                  <a:lnTo>
                    <a:pt x="0" y="10287126"/>
                  </a:lnTo>
                  <a:lnTo>
                    <a:pt x="7657084" y="10287126"/>
                  </a:lnTo>
                  <a:cubicBezTo>
                    <a:pt x="7662037" y="10282681"/>
                    <a:pt x="7666863" y="10278236"/>
                    <a:pt x="7671815" y="10273918"/>
                  </a:cubicBezTo>
                  <a:cubicBezTo>
                    <a:pt x="7746237" y="10206481"/>
                    <a:pt x="7819009" y="10137139"/>
                    <a:pt x="7890128" y="10066146"/>
                  </a:cubicBezTo>
                  <a:cubicBezTo>
                    <a:pt x="7961248" y="9995154"/>
                    <a:pt x="8030463" y="9922382"/>
                    <a:pt x="8097900" y="9847833"/>
                  </a:cubicBezTo>
                  <a:cubicBezTo>
                    <a:pt x="8165337" y="9773284"/>
                    <a:pt x="8230996" y="9697339"/>
                    <a:pt x="8294750" y="9619615"/>
                  </a:cubicBezTo>
                  <a:cubicBezTo>
                    <a:pt x="8358504" y="9541891"/>
                    <a:pt x="8420353" y="9462770"/>
                    <a:pt x="8480170" y="9381997"/>
                  </a:cubicBezTo>
                  <a:cubicBezTo>
                    <a:pt x="8539986" y="9301225"/>
                    <a:pt x="8597899" y="9219183"/>
                    <a:pt x="8653652" y="9135617"/>
                  </a:cubicBezTo>
                  <a:cubicBezTo>
                    <a:pt x="8709404" y="9052051"/>
                    <a:pt x="8763253" y="8967215"/>
                    <a:pt x="8814942" y="8880982"/>
                  </a:cubicBezTo>
                  <a:cubicBezTo>
                    <a:pt x="8866631" y="8794750"/>
                    <a:pt x="8916160" y="8707373"/>
                    <a:pt x="8963532" y="8618727"/>
                  </a:cubicBezTo>
                  <a:cubicBezTo>
                    <a:pt x="9010903" y="8530080"/>
                    <a:pt x="9056115" y="8440419"/>
                    <a:pt x="9099041" y="8349487"/>
                  </a:cubicBezTo>
                  <a:cubicBezTo>
                    <a:pt x="9141967" y="8258554"/>
                    <a:pt x="9182734" y="8166861"/>
                    <a:pt x="9221215" y="8074024"/>
                  </a:cubicBezTo>
                  <a:cubicBezTo>
                    <a:pt x="9259695" y="7981187"/>
                    <a:pt x="9295763" y="7887461"/>
                    <a:pt x="9329672" y="7792846"/>
                  </a:cubicBezTo>
                  <a:cubicBezTo>
                    <a:pt x="9363581" y="7698230"/>
                    <a:pt x="9395078" y="7602853"/>
                    <a:pt x="9424160" y="7506714"/>
                  </a:cubicBezTo>
                  <a:cubicBezTo>
                    <a:pt x="9453243" y="7410575"/>
                    <a:pt x="9480167" y="7313801"/>
                    <a:pt x="9504552" y="7216265"/>
                  </a:cubicBezTo>
                  <a:cubicBezTo>
                    <a:pt x="9528936" y="7118729"/>
                    <a:pt x="9551033" y="7020812"/>
                    <a:pt x="9570592" y="6922260"/>
                  </a:cubicBezTo>
                  <a:cubicBezTo>
                    <a:pt x="9590150" y="6823708"/>
                    <a:pt x="9607422" y="6724775"/>
                    <a:pt x="9622154" y="6625334"/>
                  </a:cubicBezTo>
                  <a:cubicBezTo>
                    <a:pt x="9636885" y="6525893"/>
                    <a:pt x="9649205" y="6426198"/>
                    <a:pt x="9658984" y="6326249"/>
                  </a:cubicBezTo>
                  <a:cubicBezTo>
                    <a:pt x="9668763" y="6226300"/>
                    <a:pt x="9676256" y="6126097"/>
                    <a:pt x="9681209" y="6025640"/>
                  </a:cubicBezTo>
                  <a:cubicBezTo>
                    <a:pt x="9683495" y="5978523"/>
                    <a:pt x="9685273" y="5931406"/>
                    <a:pt x="9686543" y="5884289"/>
                  </a:cubicBezTo>
                  <a:lnTo>
                    <a:pt x="9686543" y="5884289"/>
                  </a:lnTo>
                  <a:lnTo>
                    <a:pt x="9686543" y="5564631"/>
                  </a:lnTo>
                  <a:lnTo>
                    <a:pt x="9686543" y="5564631"/>
                  </a:lnTo>
                  <a:cubicBezTo>
                    <a:pt x="9685273" y="5517514"/>
                    <a:pt x="9683495" y="5470397"/>
                    <a:pt x="9681209" y="5423280"/>
                  </a:cubicBezTo>
                  <a:cubicBezTo>
                    <a:pt x="9676256" y="5322950"/>
                    <a:pt x="9668890" y="5222747"/>
                    <a:pt x="9658984" y="5122798"/>
                  </a:cubicBezTo>
                  <a:cubicBezTo>
                    <a:pt x="9649078" y="5022849"/>
                    <a:pt x="9636886" y="4923154"/>
                    <a:pt x="9622154" y="4823713"/>
                  </a:cubicBezTo>
                  <a:cubicBezTo>
                    <a:pt x="9607421" y="4724272"/>
                    <a:pt x="9590277" y="4625339"/>
                    <a:pt x="9570592" y="4526787"/>
                  </a:cubicBezTo>
                  <a:cubicBezTo>
                    <a:pt x="9550907" y="4428235"/>
                    <a:pt x="9528935" y="4330191"/>
                    <a:pt x="9504552" y="4232782"/>
                  </a:cubicBezTo>
                  <a:cubicBezTo>
                    <a:pt x="9480168" y="4135373"/>
                    <a:pt x="9453370" y="4038472"/>
                    <a:pt x="9424160" y="3942333"/>
                  </a:cubicBezTo>
                  <a:cubicBezTo>
                    <a:pt x="9394950" y="3846194"/>
                    <a:pt x="9363454" y="3750817"/>
                    <a:pt x="9329672" y="3656202"/>
                  </a:cubicBezTo>
                  <a:cubicBezTo>
                    <a:pt x="9295891" y="3561587"/>
                    <a:pt x="9259695" y="3467861"/>
                    <a:pt x="9221215" y="3375025"/>
                  </a:cubicBezTo>
                  <a:cubicBezTo>
                    <a:pt x="9182734" y="3282188"/>
                    <a:pt x="9142094" y="3190366"/>
                    <a:pt x="9099041" y="3099561"/>
                  </a:cubicBezTo>
                  <a:cubicBezTo>
                    <a:pt x="9055987" y="3008757"/>
                    <a:pt x="9010903" y="2918967"/>
                    <a:pt x="8963532" y="2830322"/>
                  </a:cubicBezTo>
                  <a:cubicBezTo>
                    <a:pt x="8916161" y="2741676"/>
                    <a:pt x="8866631" y="2654300"/>
                    <a:pt x="8814942" y="2568067"/>
                  </a:cubicBezTo>
                  <a:cubicBezTo>
                    <a:pt x="8763253" y="2481834"/>
                    <a:pt x="8709532" y="2396998"/>
                    <a:pt x="8653652" y="2313432"/>
                  </a:cubicBezTo>
                  <a:cubicBezTo>
                    <a:pt x="8597771" y="2229866"/>
                    <a:pt x="8539986" y="2147697"/>
                    <a:pt x="8480170" y="2067052"/>
                  </a:cubicBezTo>
                  <a:cubicBezTo>
                    <a:pt x="8420353" y="1986407"/>
                    <a:pt x="8358504" y="1907159"/>
                    <a:pt x="8294750" y="1829435"/>
                  </a:cubicBezTo>
                  <a:cubicBezTo>
                    <a:pt x="8230997" y="1751711"/>
                    <a:pt x="8165337" y="1675638"/>
                    <a:pt x="8097900" y="1601216"/>
                  </a:cubicBezTo>
                  <a:cubicBezTo>
                    <a:pt x="8030463" y="1526794"/>
                    <a:pt x="7961121" y="1454023"/>
                    <a:pt x="7890128" y="1382903"/>
                  </a:cubicBezTo>
                  <a:cubicBezTo>
                    <a:pt x="7819136" y="1311783"/>
                    <a:pt x="7746364" y="1242568"/>
                    <a:pt x="7671815" y="1175131"/>
                  </a:cubicBezTo>
                  <a:cubicBezTo>
                    <a:pt x="7597266" y="1107694"/>
                    <a:pt x="7521321" y="1042035"/>
                    <a:pt x="7443597" y="978281"/>
                  </a:cubicBezTo>
                  <a:cubicBezTo>
                    <a:pt x="7365873" y="914527"/>
                    <a:pt x="7286752" y="852678"/>
                    <a:pt x="7205979" y="792861"/>
                  </a:cubicBezTo>
                  <a:cubicBezTo>
                    <a:pt x="7125207" y="733044"/>
                    <a:pt x="7043165" y="675132"/>
                    <a:pt x="6959599" y="619379"/>
                  </a:cubicBezTo>
                  <a:cubicBezTo>
                    <a:pt x="6876033" y="563626"/>
                    <a:pt x="6791197" y="509778"/>
                    <a:pt x="6704964" y="458089"/>
                  </a:cubicBezTo>
                  <a:cubicBezTo>
                    <a:pt x="6618732" y="406400"/>
                    <a:pt x="6531355" y="356870"/>
                    <a:pt x="6442709" y="309499"/>
                  </a:cubicBezTo>
                  <a:cubicBezTo>
                    <a:pt x="6354062" y="262128"/>
                    <a:pt x="6264401" y="216916"/>
                    <a:pt x="6173469" y="173990"/>
                  </a:cubicBezTo>
                  <a:cubicBezTo>
                    <a:pt x="6082537" y="131064"/>
                    <a:pt x="5990843" y="90297"/>
                    <a:pt x="5898006" y="51816"/>
                  </a:cubicBezTo>
                  <a:cubicBezTo>
                    <a:pt x="5855080" y="34036"/>
                    <a:pt x="5812027" y="16764"/>
                    <a:pt x="5768720" y="0"/>
                  </a:cubicBezTo>
                  <a:close/>
                </a:path>
              </a:pathLst>
            </a:custGeom>
            <a:solidFill>
              <a:srgbClr val="041D4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6675" y="66548"/>
              <a:ext cx="9847452" cy="10287126"/>
            </a:xfrm>
            <a:custGeom>
              <a:avLst/>
              <a:gdLst/>
              <a:ahLst/>
              <a:cxnLst/>
              <a:rect l="l" t="t" r="r" b="b"/>
              <a:pathLst>
                <a:path w="9847452" h="10287126">
                  <a:moveTo>
                    <a:pt x="2062861" y="0"/>
                  </a:moveTo>
                  <a:cubicBezTo>
                    <a:pt x="1596136" y="103505"/>
                    <a:pt x="1141349" y="261620"/>
                    <a:pt x="711454" y="472186"/>
                  </a:cubicBezTo>
                  <a:cubicBezTo>
                    <a:pt x="465455" y="592455"/>
                    <a:pt x="227584" y="729488"/>
                    <a:pt x="0" y="882015"/>
                  </a:cubicBezTo>
                  <a:lnTo>
                    <a:pt x="0" y="882015"/>
                  </a:lnTo>
                  <a:lnTo>
                    <a:pt x="0" y="1002157"/>
                  </a:lnTo>
                  <a:lnTo>
                    <a:pt x="0" y="1002157"/>
                  </a:lnTo>
                  <a:cubicBezTo>
                    <a:pt x="239268" y="835152"/>
                    <a:pt x="490855" y="685546"/>
                    <a:pt x="752348" y="555244"/>
                  </a:cubicBezTo>
                  <a:cubicBezTo>
                    <a:pt x="1297813" y="282702"/>
                    <a:pt x="1885823" y="95758"/>
                    <a:pt x="2488946" y="0"/>
                  </a:cubicBezTo>
                  <a:close/>
                  <a:moveTo>
                    <a:pt x="4398899" y="0"/>
                  </a:moveTo>
                  <a:cubicBezTo>
                    <a:pt x="4707255" y="49403"/>
                    <a:pt x="5011801" y="122936"/>
                    <a:pt x="5308854" y="220472"/>
                  </a:cubicBezTo>
                  <a:cubicBezTo>
                    <a:pt x="6052312" y="463550"/>
                    <a:pt x="6747637" y="854202"/>
                    <a:pt x="7344029" y="1362202"/>
                  </a:cubicBezTo>
                  <a:cubicBezTo>
                    <a:pt x="7941056" y="1869567"/>
                    <a:pt x="8438769" y="2494026"/>
                    <a:pt x="8798941" y="3191129"/>
                  </a:cubicBezTo>
                  <a:cubicBezTo>
                    <a:pt x="9159748" y="3887978"/>
                    <a:pt x="9380982" y="4656582"/>
                    <a:pt x="9450578" y="5439537"/>
                  </a:cubicBezTo>
                  <a:lnTo>
                    <a:pt x="9450578" y="5439537"/>
                  </a:lnTo>
                  <a:cubicBezTo>
                    <a:pt x="9245854" y="5449697"/>
                    <a:pt x="9088501" y="5623941"/>
                    <a:pt x="9098661" y="5828792"/>
                  </a:cubicBezTo>
                  <a:cubicBezTo>
                    <a:pt x="9106154" y="5974334"/>
                    <a:pt x="9196705" y="6096381"/>
                    <a:pt x="9322308" y="6150737"/>
                  </a:cubicBezTo>
                  <a:cubicBezTo>
                    <a:pt x="9303512" y="6798817"/>
                    <a:pt x="9177020" y="7443978"/>
                    <a:pt x="8947150" y="8051419"/>
                  </a:cubicBezTo>
                  <a:cubicBezTo>
                    <a:pt x="8676259" y="8769730"/>
                    <a:pt x="8263763" y="9434957"/>
                    <a:pt x="7740269" y="9998455"/>
                  </a:cubicBezTo>
                  <a:cubicBezTo>
                    <a:pt x="7648067" y="10097897"/>
                    <a:pt x="7552309" y="10194162"/>
                    <a:pt x="7453502" y="10287126"/>
                  </a:cubicBezTo>
                  <a:lnTo>
                    <a:pt x="7821675" y="10287126"/>
                  </a:lnTo>
                  <a:cubicBezTo>
                    <a:pt x="7858124" y="10250296"/>
                    <a:pt x="7894065" y="10213085"/>
                    <a:pt x="7929498" y="10175494"/>
                  </a:cubicBezTo>
                  <a:cubicBezTo>
                    <a:pt x="8480170" y="9591928"/>
                    <a:pt x="8917177" y="8900540"/>
                    <a:pt x="9206610" y="8150098"/>
                  </a:cubicBezTo>
                  <a:cubicBezTo>
                    <a:pt x="9453244" y="7513320"/>
                    <a:pt x="9591674" y="6834124"/>
                    <a:pt x="9615804" y="6150737"/>
                  </a:cubicBezTo>
                  <a:lnTo>
                    <a:pt x="9615804" y="6150737"/>
                  </a:lnTo>
                  <a:cubicBezTo>
                    <a:pt x="9753980" y="6091301"/>
                    <a:pt x="9847452" y="5950458"/>
                    <a:pt x="9839451" y="5791073"/>
                  </a:cubicBezTo>
                  <a:cubicBezTo>
                    <a:pt x="9829544" y="5593080"/>
                    <a:pt x="9665842" y="5439029"/>
                    <a:pt x="9469754" y="5439029"/>
                  </a:cubicBezTo>
                  <a:cubicBezTo>
                    <a:pt x="9463404" y="5439029"/>
                    <a:pt x="9456927" y="5439156"/>
                    <a:pt x="9450577" y="5439537"/>
                  </a:cubicBezTo>
                  <a:cubicBezTo>
                    <a:pt x="9450577" y="5439537"/>
                    <a:pt x="9450577" y="5439537"/>
                    <a:pt x="9450577" y="5439537"/>
                  </a:cubicBezTo>
                  <a:cubicBezTo>
                    <a:pt x="9387204" y="4656328"/>
                    <a:pt x="9171939" y="3884422"/>
                    <a:pt x="8815322" y="3182747"/>
                  </a:cubicBezTo>
                  <a:cubicBezTo>
                    <a:pt x="8459595" y="2480818"/>
                    <a:pt x="7964550" y="1849120"/>
                    <a:pt x="7368157" y="1334135"/>
                  </a:cubicBezTo>
                  <a:cubicBezTo>
                    <a:pt x="6772019" y="818515"/>
                    <a:pt x="6074662" y="419100"/>
                    <a:pt x="5326125" y="167894"/>
                  </a:cubicBezTo>
                  <a:cubicBezTo>
                    <a:pt x="5129021" y="101473"/>
                    <a:pt x="4928360" y="45466"/>
                    <a:pt x="4725288" y="0"/>
                  </a:cubicBezTo>
                  <a:close/>
                </a:path>
              </a:pathLst>
            </a:custGeom>
            <a:solidFill>
              <a:srgbClr val="3378B2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6548" y="1143127"/>
              <a:ext cx="8249540" cy="9210548"/>
            </a:xfrm>
            <a:custGeom>
              <a:avLst/>
              <a:gdLst/>
              <a:ahLst/>
              <a:cxnLst/>
              <a:rect l="l" t="t" r="r" b="b"/>
              <a:pathLst>
                <a:path w="8249540" h="9210548">
                  <a:moveTo>
                    <a:pt x="0" y="8162671"/>
                  </a:moveTo>
                  <a:lnTo>
                    <a:pt x="0" y="8211947"/>
                  </a:lnTo>
                  <a:cubicBezTo>
                    <a:pt x="53594" y="8267192"/>
                    <a:pt x="108458" y="8321167"/>
                    <a:pt x="164719" y="8373745"/>
                  </a:cubicBezTo>
                  <a:cubicBezTo>
                    <a:pt x="527558" y="8713978"/>
                    <a:pt x="944372" y="8997442"/>
                    <a:pt x="1394968" y="9210421"/>
                  </a:cubicBezTo>
                  <a:lnTo>
                    <a:pt x="1522222" y="9210421"/>
                  </a:lnTo>
                  <a:cubicBezTo>
                    <a:pt x="1034415" y="9000363"/>
                    <a:pt x="581787" y="8706993"/>
                    <a:pt x="189865" y="8346948"/>
                  </a:cubicBezTo>
                  <a:cubicBezTo>
                    <a:pt x="124841" y="8287385"/>
                    <a:pt x="61595" y="8225917"/>
                    <a:pt x="0" y="8162798"/>
                  </a:cubicBezTo>
                  <a:close/>
                  <a:moveTo>
                    <a:pt x="3393821" y="0"/>
                  </a:moveTo>
                  <a:cubicBezTo>
                    <a:pt x="2784348" y="0"/>
                    <a:pt x="2173605" y="113030"/>
                    <a:pt x="1604772" y="336931"/>
                  </a:cubicBezTo>
                  <a:cubicBezTo>
                    <a:pt x="1016508" y="566801"/>
                    <a:pt x="475361" y="915924"/>
                    <a:pt x="18542" y="1353058"/>
                  </a:cubicBezTo>
                  <a:cubicBezTo>
                    <a:pt x="12319" y="1359027"/>
                    <a:pt x="6223" y="1364869"/>
                    <a:pt x="0" y="1370838"/>
                  </a:cubicBezTo>
                  <a:lnTo>
                    <a:pt x="0" y="1370838"/>
                  </a:lnTo>
                  <a:lnTo>
                    <a:pt x="0" y="1744599"/>
                  </a:lnTo>
                  <a:lnTo>
                    <a:pt x="0" y="1744599"/>
                  </a:lnTo>
                  <a:cubicBezTo>
                    <a:pt x="63881" y="1673987"/>
                    <a:pt x="130048" y="1605407"/>
                    <a:pt x="198247" y="1538986"/>
                  </a:cubicBezTo>
                  <a:cubicBezTo>
                    <a:pt x="626872" y="1120521"/>
                    <a:pt x="1136904" y="784098"/>
                    <a:pt x="1693545" y="559689"/>
                  </a:cubicBezTo>
                  <a:cubicBezTo>
                    <a:pt x="2247265" y="335788"/>
                    <a:pt x="2844800" y="221869"/>
                    <a:pt x="3443478" y="221869"/>
                  </a:cubicBezTo>
                  <a:cubicBezTo>
                    <a:pt x="3446653" y="221869"/>
                    <a:pt x="3449701" y="221869"/>
                    <a:pt x="3452876" y="221869"/>
                  </a:cubicBezTo>
                  <a:cubicBezTo>
                    <a:pt x="4054602" y="221869"/>
                    <a:pt x="4655820" y="342646"/>
                    <a:pt x="5212715" y="573151"/>
                  </a:cubicBezTo>
                  <a:cubicBezTo>
                    <a:pt x="5769610" y="803021"/>
                    <a:pt x="6281420" y="1143254"/>
                    <a:pt x="6711061" y="1567688"/>
                  </a:cubicBezTo>
                  <a:cubicBezTo>
                    <a:pt x="7141210" y="1991868"/>
                    <a:pt x="7488301" y="2500376"/>
                    <a:pt x="7725664" y="3057017"/>
                  </a:cubicBezTo>
                  <a:cubicBezTo>
                    <a:pt x="7963281" y="3613658"/>
                    <a:pt x="8089138" y="4217543"/>
                    <a:pt x="8097901" y="4823841"/>
                  </a:cubicBezTo>
                  <a:cubicBezTo>
                    <a:pt x="8107426" y="5430139"/>
                    <a:pt x="7998968" y="6038215"/>
                    <a:pt x="7776845" y="6603492"/>
                  </a:cubicBezTo>
                  <a:cubicBezTo>
                    <a:pt x="7555357" y="7169149"/>
                    <a:pt x="7221982" y="7690993"/>
                    <a:pt x="6802247" y="8131683"/>
                  </a:cubicBezTo>
                  <a:cubicBezTo>
                    <a:pt x="6382766" y="8572627"/>
                    <a:pt x="5876671" y="8931910"/>
                    <a:pt x="5320411" y="9181338"/>
                  </a:cubicBezTo>
                  <a:cubicBezTo>
                    <a:pt x="5298440" y="9191245"/>
                    <a:pt x="5276215" y="9201023"/>
                    <a:pt x="5254117" y="9210548"/>
                  </a:cubicBezTo>
                  <a:lnTo>
                    <a:pt x="5479542" y="9210548"/>
                  </a:lnTo>
                  <a:cubicBezTo>
                    <a:pt x="6001766" y="8964930"/>
                    <a:pt x="6479540" y="8623554"/>
                    <a:pt x="6882130" y="8208645"/>
                  </a:cubicBezTo>
                  <a:cubicBezTo>
                    <a:pt x="7316216" y="7761986"/>
                    <a:pt x="7663562" y="7230491"/>
                    <a:pt x="7896733" y="6651498"/>
                  </a:cubicBezTo>
                  <a:cubicBezTo>
                    <a:pt x="8130794" y="6073013"/>
                    <a:pt x="8249540" y="5447665"/>
                    <a:pt x="8245602" y="4822571"/>
                  </a:cubicBezTo>
                  <a:lnTo>
                    <a:pt x="8245602" y="4822571"/>
                  </a:lnTo>
                  <a:cubicBezTo>
                    <a:pt x="8242935" y="4197477"/>
                    <a:pt x="8119491" y="3571748"/>
                    <a:pt x="7878826" y="2993009"/>
                  </a:cubicBezTo>
                  <a:cubicBezTo>
                    <a:pt x="7639050" y="2414016"/>
                    <a:pt x="7284212" y="1882394"/>
                    <a:pt x="6841744" y="1437259"/>
                  </a:cubicBezTo>
                  <a:cubicBezTo>
                    <a:pt x="6399657" y="991489"/>
                    <a:pt x="5870447" y="631952"/>
                    <a:pt x="5291454" y="385826"/>
                  </a:cubicBezTo>
                  <a:cubicBezTo>
                    <a:pt x="4712715" y="139446"/>
                    <a:pt x="4084954" y="6731"/>
                    <a:pt x="3454780" y="508"/>
                  </a:cubicBezTo>
                  <a:cubicBezTo>
                    <a:pt x="3434460" y="254"/>
                    <a:pt x="3414267" y="127"/>
                    <a:pt x="3393947" y="127"/>
                  </a:cubicBezTo>
                  <a:close/>
                </a:path>
              </a:pathLst>
            </a:custGeom>
            <a:solidFill>
              <a:srgbClr val="154276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0" y="312334"/>
            <a:ext cx="8960548" cy="9974666"/>
            <a:chOff x="0" y="0"/>
            <a:chExt cx="11947398" cy="132995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947398" cy="13299567"/>
            </a:xfrm>
            <a:custGeom>
              <a:avLst/>
              <a:gdLst/>
              <a:ahLst/>
              <a:cxnLst/>
              <a:rect l="l" t="t" r="r" b="b"/>
              <a:pathLst>
                <a:path w="11947398" h="13299567">
                  <a:moveTo>
                    <a:pt x="4246118" y="0"/>
                  </a:moveTo>
                  <a:cubicBezTo>
                    <a:pt x="2676906" y="0"/>
                    <a:pt x="1217295" y="469392"/>
                    <a:pt x="0" y="1275334"/>
                  </a:cubicBezTo>
                  <a:lnTo>
                    <a:pt x="0" y="13299567"/>
                  </a:lnTo>
                  <a:lnTo>
                    <a:pt x="9534779" y="13299567"/>
                  </a:lnTo>
                  <a:cubicBezTo>
                    <a:pt x="11014202" y="11901424"/>
                    <a:pt x="11939651" y="9923272"/>
                    <a:pt x="11947398" y="7728966"/>
                  </a:cubicBezTo>
                  <a:lnTo>
                    <a:pt x="11947398" y="7728966"/>
                  </a:lnTo>
                  <a:lnTo>
                    <a:pt x="11947398" y="7673975"/>
                  </a:lnTo>
                  <a:lnTo>
                    <a:pt x="11947398" y="7673975"/>
                  </a:lnTo>
                  <a:cubicBezTo>
                    <a:pt x="11932666" y="3433191"/>
                    <a:pt x="8490331" y="0"/>
                    <a:pt x="4246118" y="0"/>
                  </a:cubicBezTo>
                  <a:close/>
                </a:path>
              </a:pathLst>
            </a:custGeom>
            <a:blipFill>
              <a:blip r:embed="rId3"/>
              <a:stretch>
                <a:fillRect l="-143740" b="-26670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6513912" y="8512912"/>
            <a:ext cx="808777" cy="808777"/>
            <a:chOff x="0" y="0"/>
            <a:chExt cx="808774" cy="808787"/>
          </a:xfrm>
        </p:grpSpPr>
        <p:sp>
          <p:nvSpPr>
            <p:cNvPr id="10" name="Freeform 10"/>
            <p:cNvSpPr/>
            <p:nvPr/>
          </p:nvSpPr>
          <p:spPr>
            <a:xfrm>
              <a:off x="63246" y="63500"/>
              <a:ext cx="682498" cy="682244"/>
            </a:xfrm>
            <a:custGeom>
              <a:avLst/>
              <a:gdLst/>
              <a:ahLst/>
              <a:cxnLst/>
              <a:rect l="l" t="t" r="r" b="b"/>
              <a:pathLst>
                <a:path w="682498" h="682244">
                  <a:moveTo>
                    <a:pt x="341122" y="0"/>
                  </a:moveTo>
                  <a:cubicBezTo>
                    <a:pt x="329946" y="0"/>
                    <a:pt x="318770" y="508"/>
                    <a:pt x="307721" y="1651"/>
                  </a:cubicBezTo>
                  <a:cubicBezTo>
                    <a:pt x="296672" y="2794"/>
                    <a:pt x="285623" y="4318"/>
                    <a:pt x="274574" y="6604"/>
                  </a:cubicBezTo>
                  <a:cubicBezTo>
                    <a:pt x="263525" y="8890"/>
                    <a:pt x="252857" y="11430"/>
                    <a:pt x="242062" y="14732"/>
                  </a:cubicBezTo>
                  <a:cubicBezTo>
                    <a:pt x="231267" y="18034"/>
                    <a:pt x="220853" y="21717"/>
                    <a:pt x="210566" y="26035"/>
                  </a:cubicBezTo>
                  <a:cubicBezTo>
                    <a:pt x="200279" y="30353"/>
                    <a:pt x="190119" y="35052"/>
                    <a:pt x="180340" y="40386"/>
                  </a:cubicBezTo>
                  <a:cubicBezTo>
                    <a:pt x="170561" y="45720"/>
                    <a:pt x="160909" y="51435"/>
                    <a:pt x="151638" y="57531"/>
                  </a:cubicBezTo>
                  <a:cubicBezTo>
                    <a:pt x="142367" y="63627"/>
                    <a:pt x="133350" y="70358"/>
                    <a:pt x="124714" y="77470"/>
                  </a:cubicBezTo>
                  <a:cubicBezTo>
                    <a:pt x="116078" y="84582"/>
                    <a:pt x="107823" y="92075"/>
                    <a:pt x="99949" y="99949"/>
                  </a:cubicBezTo>
                  <a:cubicBezTo>
                    <a:pt x="92075" y="107823"/>
                    <a:pt x="84582" y="116078"/>
                    <a:pt x="77470" y="124714"/>
                  </a:cubicBezTo>
                  <a:cubicBezTo>
                    <a:pt x="70358" y="133350"/>
                    <a:pt x="63754" y="142240"/>
                    <a:pt x="57531" y="151638"/>
                  </a:cubicBezTo>
                  <a:cubicBezTo>
                    <a:pt x="51308" y="161036"/>
                    <a:pt x="45593" y="170434"/>
                    <a:pt x="40386" y="180340"/>
                  </a:cubicBezTo>
                  <a:cubicBezTo>
                    <a:pt x="35179" y="190246"/>
                    <a:pt x="30353" y="200279"/>
                    <a:pt x="26035" y="210566"/>
                  </a:cubicBezTo>
                  <a:cubicBezTo>
                    <a:pt x="21717" y="220853"/>
                    <a:pt x="18034" y="231394"/>
                    <a:pt x="14732" y="242062"/>
                  </a:cubicBezTo>
                  <a:cubicBezTo>
                    <a:pt x="11430" y="252730"/>
                    <a:pt x="8763" y="263525"/>
                    <a:pt x="6604" y="274574"/>
                  </a:cubicBezTo>
                  <a:cubicBezTo>
                    <a:pt x="4445" y="285623"/>
                    <a:pt x="2794" y="296545"/>
                    <a:pt x="1651" y="307721"/>
                  </a:cubicBezTo>
                  <a:cubicBezTo>
                    <a:pt x="635" y="318516"/>
                    <a:pt x="0" y="329311"/>
                    <a:pt x="0" y="340106"/>
                  </a:cubicBezTo>
                  <a:lnTo>
                    <a:pt x="254" y="340106"/>
                  </a:lnTo>
                  <a:lnTo>
                    <a:pt x="254" y="342138"/>
                  </a:lnTo>
                  <a:cubicBezTo>
                    <a:pt x="254" y="352933"/>
                    <a:pt x="889" y="363728"/>
                    <a:pt x="1905" y="374523"/>
                  </a:cubicBezTo>
                  <a:cubicBezTo>
                    <a:pt x="3048" y="385572"/>
                    <a:pt x="4572" y="396621"/>
                    <a:pt x="6858" y="407670"/>
                  </a:cubicBezTo>
                  <a:cubicBezTo>
                    <a:pt x="9144" y="418719"/>
                    <a:pt x="11684" y="429387"/>
                    <a:pt x="14986" y="440182"/>
                  </a:cubicBezTo>
                  <a:cubicBezTo>
                    <a:pt x="18288" y="450977"/>
                    <a:pt x="21971" y="461391"/>
                    <a:pt x="26289" y="471678"/>
                  </a:cubicBezTo>
                  <a:cubicBezTo>
                    <a:pt x="30607" y="481965"/>
                    <a:pt x="35306" y="492125"/>
                    <a:pt x="40640" y="501904"/>
                  </a:cubicBezTo>
                  <a:cubicBezTo>
                    <a:pt x="45974" y="511683"/>
                    <a:pt x="51689" y="521335"/>
                    <a:pt x="57785" y="530606"/>
                  </a:cubicBezTo>
                  <a:cubicBezTo>
                    <a:pt x="63881" y="539877"/>
                    <a:pt x="70612" y="548894"/>
                    <a:pt x="77724" y="557530"/>
                  </a:cubicBezTo>
                  <a:cubicBezTo>
                    <a:pt x="84836" y="566166"/>
                    <a:pt x="92329" y="574421"/>
                    <a:pt x="100203" y="582295"/>
                  </a:cubicBezTo>
                  <a:cubicBezTo>
                    <a:pt x="108077" y="590169"/>
                    <a:pt x="116332" y="597662"/>
                    <a:pt x="124968" y="604774"/>
                  </a:cubicBezTo>
                  <a:cubicBezTo>
                    <a:pt x="133604" y="611886"/>
                    <a:pt x="142494" y="618490"/>
                    <a:pt x="151892" y="624713"/>
                  </a:cubicBezTo>
                  <a:cubicBezTo>
                    <a:pt x="161290" y="630936"/>
                    <a:pt x="170688" y="636651"/>
                    <a:pt x="180594" y="641858"/>
                  </a:cubicBezTo>
                  <a:cubicBezTo>
                    <a:pt x="190500" y="647065"/>
                    <a:pt x="200533" y="651891"/>
                    <a:pt x="210820" y="656209"/>
                  </a:cubicBezTo>
                  <a:cubicBezTo>
                    <a:pt x="221107" y="660527"/>
                    <a:pt x="231648" y="664210"/>
                    <a:pt x="242316" y="667512"/>
                  </a:cubicBezTo>
                  <a:cubicBezTo>
                    <a:pt x="252984" y="670814"/>
                    <a:pt x="263779" y="673481"/>
                    <a:pt x="274828" y="675640"/>
                  </a:cubicBezTo>
                  <a:cubicBezTo>
                    <a:pt x="285877" y="677799"/>
                    <a:pt x="296799" y="679450"/>
                    <a:pt x="307975" y="680593"/>
                  </a:cubicBezTo>
                  <a:cubicBezTo>
                    <a:pt x="319151" y="681736"/>
                    <a:pt x="330200" y="682244"/>
                    <a:pt x="341376" y="682244"/>
                  </a:cubicBezTo>
                  <a:cubicBezTo>
                    <a:pt x="352552" y="682244"/>
                    <a:pt x="363728" y="681736"/>
                    <a:pt x="374777" y="680593"/>
                  </a:cubicBezTo>
                  <a:cubicBezTo>
                    <a:pt x="385826" y="679450"/>
                    <a:pt x="396875" y="677799"/>
                    <a:pt x="407924" y="675640"/>
                  </a:cubicBezTo>
                  <a:cubicBezTo>
                    <a:pt x="418973" y="673481"/>
                    <a:pt x="429641" y="670814"/>
                    <a:pt x="440436" y="667512"/>
                  </a:cubicBezTo>
                  <a:cubicBezTo>
                    <a:pt x="451231" y="664210"/>
                    <a:pt x="461645" y="660527"/>
                    <a:pt x="471932" y="656209"/>
                  </a:cubicBezTo>
                  <a:cubicBezTo>
                    <a:pt x="482219" y="651891"/>
                    <a:pt x="492379" y="647192"/>
                    <a:pt x="502158" y="641858"/>
                  </a:cubicBezTo>
                  <a:cubicBezTo>
                    <a:pt x="511937" y="636524"/>
                    <a:pt x="521589" y="630809"/>
                    <a:pt x="530860" y="624713"/>
                  </a:cubicBezTo>
                  <a:cubicBezTo>
                    <a:pt x="540131" y="618617"/>
                    <a:pt x="549148" y="611886"/>
                    <a:pt x="557784" y="604774"/>
                  </a:cubicBezTo>
                  <a:cubicBezTo>
                    <a:pt x="566420" y="597662"/>
                    <a:pt x="574675" y="590169"/>
                    <a:pt x="582549" y="582295"/>
                  </a:cubicBezTo>
                  <a:cubicBezTo>
                    <a:pt x="590423" y="574421"/>
                    <a:pt x="597916" y="566166"/>
                    <a:pt x="605028" y="557530"/>
                  </a:cubicBezTo>
                  <a:cubicBezTo>
                    <a:pt x="612140" y="548894"/>
                    <a:pt x="618744" y="540004"/>
                    <a:pt x="624967" y="530606"/>
                  </a:cubicBezTo>
                  <a:cubicBezTo>
                    <a:pt x="631190" y="521208"/>
                    <a:pt x="636905" y="511810"/>
                    <a:pt x="642112" y="501904"/>
                  </a:cubicBezTo>
                  <a:cubicBezTo>
                    <a:pt x="647319" y="491998"/>
                    <a:pt x="652145" y="481965"/>
                    <a:pt x="656463" y="471678"/>
                  </a:cubicBezTo>
                  <a:cubicBezTo>
                    <a:pt x="660781" y="461391"/>
                    <a:pt x="664464" y="450850"/>
                    <a:pt x="667766" y="440182"/>
                  </a:cubicBezTo>
                  <a:cubicBezTo>
                    <a:pt x="671068" y="429514"/>
                    <a:pt x="673735" y="418719"/>
                    <a:pt x="675894" y="407670"/>
                  </a:cubicBezTo>
                  <a:cubicBezTo>
                    <a:pt x="678053" y="396621"/>
                    <a:pt x="679704" y="385699"/>
                    <a:pt x="680847" y="374523"/>
                  </a:cubicBezTo>
                  <a:cubicBezTo>
                    <a:pt x="681990" y="363347"/>
                    <a:pt x="682498" y="352298"/>
                    <a:pt x="682498" y="341122"/>
                  </a:cubicBezTo>
                  <a:cubicBezTo>
                    <a:pt x="682498" y="329946"/>
                    <a:pt x="681990" y="318770"/>
                    <a:pt x="680847" y="307721"/>
                  </a:cubicBezTo>
                  <a:cubicBezTo>
                    <a:pt x="679704" y="296672"/>
                    <a:pt x="678180" y="285623"/>
                    <a:pt x="675894" y="274574"/>
                  </a:cubicBezTo>
                  <a:cubicBezTo>
                    <a:pt x="673608" y="263525"/>
                    <a:pt x="671068" y="252857"/>
                    <a:pt x="667766" y="242062"/>
                  </a:cubicBezTo>
                  <a:cubicBezTo>
                    <a:pt x="664464" y="231267"/>
                    <a:pt x="660781" y="220853"/>
                    <a:pt x="656463" y="210566"/>
                  </a:cubicBezTo>
                  <a:cubicBezTo>
                    <a:pt x="652145" y="200279"/>
                    <a:pt x="647446" y="190119"/>
                    <a:pt x="642112" y="180340"/>
                  </a:cubicBezTo>
                  <a:cubicBezTo>
                    <a:pt x="636778" y="170561"/>
                    <a:pt x="631063" y="160909"/>
                    <a:pt x="624967" y="151638"/>
                  </a:cubicBezTo>
                  <a:cubicBezTo>
                    <a:pt x="618871" y="142367"/>
                    <a:pt x="612140" y="133350"/>
                    <a:pt x="605028" y="124714"/>
                  </a:cubicBezTo>
                  <a:cubicBezTo>
                    <a:pt x="597916" y="116078"/>
                    <a:pt x="590423" y="107823"/>
                    <a:pt x="582549" y="99949"/>
                  </a:cubicBezTo>
                  <a:cubicBezTo>
                    <a:pt x="574675" y="92075"/>
                    <a:pt x="566420" y="84582"/>
                    <a:pt x="557784" y="77470"/>
                  </a:cubicBezTo>
                  <a:cubicBezTo>
                    <a:pt x="549148" y="70358"/>
                    <a:pt x="540258" y="63754"/>
                    <a:pt x="530860" y="57531"/>
                  </a:cubicBezTo>
                  <a:cubicBezTo>
                    <a:pt x="521462" y="51308"/>
                    <a:pt x="512064" y="45593"/>
                    <a:pt x="502158" y="40386"/>
                  </a:cubicBezTo>
                  <a:cubicBezTo>
                    <a:pt x="492252" y="35179"/>
                    <a:pt x="482219" y="30353"/>
                    <a:pt x="471932" y="26035"/>
                  </a:cubicBezTo>
                  <a:cubicBezTo>
                    <a:pt x="461645" y="21717"/>
                    <a:pt x="451104" y="18034"/>
                    <a:pt x="440436" y="14732"/>
                  </a:cubicBezTo>
                  <a:cubicBezTo>
                    <a:pt x="429768" y="11430"/>
                    <a:pt x="418973" y="8763"/>
                    <a:pt x="407924" y="6604"/>
                  </a:cubicBezTo>
                  <a:cubicBezTo>
                    <a:pt x="396875" y="4445"/>
                    <a:pt x="385953" y="2794"/>
                    <a:pt x="374777" y="1651"/>
                  </a:cubicBezTo>
                  <a:cubicBezTo>
                    <a:pt x="363601" y="508"/>
                    <a:pt x="352298" y="0"/>
                    <a:pt x="341122" y="0"/>
                  </a:cubicBezTo>
                  <a:close/>
                </a:path>
              </a:pathLst>
            </a:custGeom>
            <a:solidFill>
              <a:srgbClr val="3378B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85699" y="216916"/>
              <a:ext cx="209677" cy="370840"/>
            </a:xfrm>
            <a:custGeom>
              <a:avLst/>
              <a:gdLst/>
              <a:ahLst/>
              <a:cxnLst/>
              <a:rect l="l" t="t" r="r" b="b"/>
              <a:pathLst>
                <a:path w="209677" h="370840">
                  <a:moveTo>
                    <a:pt x="209677" y="184023"/>
                  </a:moveTo>
                  <a:cubicBezTo>
                    <a:pt x="209677" y="182626"/>
                    <a:pt x="209677" y="181991"/>
                    <a:pt x="209042" y="180594"/>
                  </a:cubicBezTo>
                  <a:cubicBezTo>
                    <a:pt x="209042" y="179197"/>
                    <a:pt x="208407" y="178562"/>
                    <a:pt x="208407" y="177165"/>
                  </a:cubicBezTo>
                  <a:cubicBezTo>
                    <a:pt x="208407" y="175768"/>
                    <a:pt x="207772" y="175133"/>
                    <a:pt x="207010" y="173736"/>
                  </a:cubicBezTo>
                  <a:cubicBezTo>
                    <a:pt x="206248" y="172339"/>
                    <a:pt x="206375" y="171704"/>
                    <a:pt x="205613" y="170307"/>
                  </a:cubicBezTo>
                  <a:cubicBezTo>
                    <a:pt x="204851" y="168910"/>
                    <a:pt x="204216" y="168275"/>
                    <a:pt x="203581" y="167513"/>
                  </a:cubicBezTo>
                  <a:cubicBezTo>
                    <a:pt x="202946" y="166116"/>
                    <a:pt x="202184" y="165481"/>
                    <a:pt x="201549" y="164084"/>
                  </a:cubicBezTo>
                  <a:cubicBezTo>
                    <a:pt x="200914" y="163449"/>
                    <a:pt x="200914" y="163449"/>
                    <a:pt x="200914" y="162687"/>
                  </a:cubicBezTo>
                  <a:lnTo>
                    <a:pt x="69977" y="16383"/>
                  </a:lnTo>
                  <a:cubicBezTo>
                    <a:pt x="56261" y="635"/>
                    <a:pt x="32385" y="0"/>
                    <a:pt x="17272" y="13589"/>
                  </a:cubicBezTo>
                  <a:cubicBezTo>
                    <a:pt x="1524" y="27305"/>
                    <a:pt x="889" y="51181"/>
                    <a:pt x="14478" y="66294"/>
                  </a:cubicBezTo>
                  <a:lnTo>
                    <a:pt x="121920" y="187452"/>
                  </a:lnTo>
                  <a:lnTo>
                    <a:pt x="13716" y="308610"/>
                  </a:lnTo>
                  <a:cubicBezTo>
                    <a:pt x="0" y="324358"/>
                    <a:pt x="1397" y="347599"/>
                    <a:pt x="16510" y="361315"/>
                  </a:cubicBezTo>
                  <a:cubicBezTo>
                    <a:pt x="23368" y="367538"/>
                    <a:pt x="32258" y="370840"/>
                    <a:pt x="41148" y="370840"/>
                  </a:cubicBezTo>
                  <a:cubicBezTo>
                    <a:pt x="51435" y="370840"/>
                    <a:pt x="61722" y="366776"/>
                    <a:pt x="69215" y="358521"/>
                  </a:cubicBezTo>
                  <a:lnTo>
                    <a:pt x="200025" y="212852"/>
                  </a:lnTo>
                  <a:cubicBezTo>
                    <a:pt x="200660" y="212217"/>
                    <a:pt x="200660" y="212217"/>
                    <a:pt x="200660" y="211455"/>
                  </a:cubicBezTo>
                  <a:cubicBezTo>
                    <a:pt x="201295" y="210058"/>
                    <a:pt x="202057" y="209423"/>
                    <a:pt x="202692" y="208026"/>
                  </a:cubicBezTo>
                  <a:cubicBezTo>
                    <a:pt x="203327" y="207391"/>
                    <a:pt x="204089" y="205994"/>
                    <a:pt x="204724" y="205232"/>
                  </a:cubicBezTo>
                  <a:cubicBezTo>
                    <a:pt x="205359" y="203835"/>
                    <a:pt x="206121" y="203200"/>
                    <a:pt x="206121" y="201803"/>
                  </a:cubicBezTo>
                  <a:cubicBezTo>
                    <a:pt x="206756" y="200406"/>
                    <a:pt x="206756" y="199771"/>
                    <a:pt x="207518" y="198374"/>
                  </a:cubicBezTo>
                  <a:cubicBezTo>
                    <a:pt x="207518" y="196977"/>
                    <a:pt x="208153" y="196342"/>
                    <a:pt x="208153" y="194945"/>
                  </a:cubicBezTo>
                  <a:cubicBezTo>
                    <a:pt x="208153" y="193548"/>
                    <a:pt x="208788" y="192913"/>
                    <a:pt x="208788" y="191516"/>
                  </a:cubicBezTo>
                  <a:cubicBezTo>
                    <a:pt x="208788" y="190119"/>
                    <a:pt x="208788" y="189484"/>
                    <a:pt x="208788" y="188087"/>
                  </a:cubicBezTo>
                  <a:cubicBezTo>
                    <a:pt x="209423" y="186055"/>
                    <a:pt x="209423" y="185293"/>
                    <a:pt x="209423" y="184023"/>
                  </a:cubicBezTo>
                  <a:close/>
                </a:path>
              </a:pathLst>
            </a:custGeom>
            <a:solidFill>
              <a:srgbClr val="041D4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09169" y="216916"/>
              <a:ext cx="208788" cy="370840"/>
            </a:xfrm>
            <a:custGeom>
              <a:avLst/>
              <a:gdLst/>
              <a:ahLst/>
              <a:cxnLst/>
              <a:rect l="l" t="t" r="r" b="b"/>
              <a:pathLst>
                <a:path w="208788" h="370840">
                  <a:moveTo>
                    <a:pt x="200660" y="211455"/>
                  </a:moveTo>
                  <a:cubicBezTo>
                    <a:pt x="201295" y="210058"/>
                    <a:pt x="202057" y="209423"/>
                    <a:pt x="202692" y="208026"/>
                  </a:cubicBezTo>
                  <a:cubicBezTo>
                    <a:pt x="203327" y="207391"/>
                    <a:pt x="204089" y="205994"/>
                    <a:pt x="204724" y="205232"/>
                  </a:cubicBezTo>
                  <a:cubicBezTo>
                    <a:pt x="205359" y="203835"/>
                    <a:pt x="206121" y="203200"/>
                    <a:pt x="206121" y="201803"/>
                  </a:cubicBezTo>
                  <a:cubicBezTo>
                    <a:pt x="206756" y="200406"/>
                    <a:pt x="206756" y="199771"/>
                    <a:pt x="207518" y="198374"/>
                  </a:cubicBezTo>
                  <a:cubicBezTo>
                    <a:pt x="207518" y="196977"/>
                    <a:pt x="208153" y="196342"/>
                    <a:pt x="208153" y="194945"/>
                  </a:cubicBezTo>
                  <a:cubicBezTo>
                    <a:pt x="208153" y="193548"/>
                    <a:pt x="208788" y="192913"/>
                    <a:pt x="208788" y="191516"/>
                  </a:cubicBezTo>
                  <a:cubicBezTo>
                    <a:pt x="208788" y="190119"/>
                    <a:pt x="208788" y="189484"/>
                    <a:pt x="208788" y="188087"/>
                  </a:cubicBezTo>
                  <a:cubicBezTo>
                    <a:pt x="208788" y="186690"/>
                    <a:pt x="208788" y="186055"/>
                    <a:pt x="208788" y="184658"/>
                  </a:cubicBezTo>
                  <a:cubicBezTo>
                    <a:pt x="208788" y="183261"/>
                    <a:pt x="208788" y="182626"/>
                    <a:pt x="208153" y="181229"/>
                  </a:cubicBezTo>
                  <a:cubicBezTo>
                    <a:pt x="208153" y="179832"/>
                    <a:pt x="207518" y="179197"/>
                    <a:pt x="207518" y="177800"/>
                  </a:cubicBezTo>
                  <a:cubicBezTo>
                    <a:pt x="207518" y="176403"/>
                    <a:pt x="206883" y="175768"/>
                    <a:pt x="206121" y="174371"/>
                  </a:cubicBezTo>
                  <a:cubicBezTo>
                    <a:pt x="205359" y="172974"/>
                    <a:pt x="205486" y="172339"/>
                    <a:pt x="204724" y="170942"/>
                  </a:cubicBezTo>
                  <a:cubicBezTo>
                    <a:pt x="203962" y="169545"/>
                    <a:pt x="203327" y="168910"/>
                    <a:pt x="202692" y="168148"/>
                  </a:cubicBezTo>
                  <a:cubicBezTo>
                    <a:pt x="202057" y="166751"/>
                    <a:pt x="201295" y="166116"/>
                    <a:pt x="200660" y="164719"/>
                  </a:cubicBezTo>
                  <a:cubicBezTo>
                    <a:pt x="200025" y="164084"/>
                    <a:pt x="200025" y="164084"/>
                    <a:pt x="200025" y="163322"/>
                  </a:cubicBezTo>
                  <a:lnTo>
                    <a:pt x="69215" y="16383"/>
                  </a:lnTo>
                  <a:cubicBezTo>
                    <a:pt x="55499" y="635"/>
                    <a:pt x="31623" y="0"/>
                    <a:pt x="16510" y="13589"/>
                  </a:cubicBezTo>
                  <a:cubicBezTo>
                    <a:pt x="762" y="27305"/>
                    <a:pt x="127" y="51181"/>
                    <a:pt x="13716" y="66294"/>
                  </a:cubicBezTo>
                  <a:lnTo>
                    <a:pt x="121920" y="187452"/>
                  </a:lnTo>
                  <a:lnTo>
                    <a:pt x="13716" y="308610"/>
                  </a:lnTo>
                  <a:cubicBezTo>
                    <a:pt x="0" y="324358"/>
                    <a:pt x="1397" y="347599"/>
                    <a:pt x="16510" y="361315"/>
                  </a:cubicBezTo>
                  <a:cubicBezTo>
                    <a:pt x="23368" y="367538"/>
                    <a:pt x="32258" y="370840"/>
                    <a:pt x="41148" y="370840"/>
                  </a:cubicBezTo>
                  <a:cubicBezTo>
                    <a:pt x="51435" y="370840"/>
                    <a:pt x="61722" y="366776"/>
                    <a:pt x="69215" y="358521"/>
                  </a:cubicBezTo>
                  <a:lnTo>
                    <a:pt x="200025" y="212852"/>
                  </a:lnTo>
                  <a:cubicBezTo>
                    <a:pt x="200660" y="212217"/>
                    <a:pt x="200660" y="211455"/>
                    <a:pt x="200660" y="211455"/>
                  </a:cubicBezTo>
                  <a:close/>
                </a:path>
              </a:pathLst>
            </a:custGeom>
            <a:solidFill>
              <a:srgbClr val="041D48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8412480" y="2106168"/>
            <a:ext cx="9878568" cy="1524000"/>
          </a:xfrm>
          <a:custGeom>
            <a:avLst/>
            <a:gdLst/>
            <a:ahLst/>
            <a:cxnLst/>
            <a:rect l="l" t="t" r="r" b="b"/>
            <a:pathLst>
              <a:path w="9878568" h="1524000">
                <a:moveTo>
                  <a:pt x="0" y="0"/>
                </a:moveTo>
                <a:lnTo>
                  <a:pt x="9878568" y="0"/>
                </a:lnTo>
                <a:lnTo>
                  <a:pt x="9878568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589008" y="4172712"/>
            <a:ext cx="7866888" cy="1075944"/>
          </a:xfrm>
          <a:custGeom>
            <a:avLst/>
            <a:gdLst/>
            <a:ahLst/>
            <a:cxnLst/>
            <a:rect l="l" t="t" r="r" b="b"/>
            <a:pathLst>
              <a:path w="7866888" h="1075944">
                <a:moveTo>
                  <a:pt x="0" y="0"/>
                </a:moveTo>
                <a:lnTo>
                  <a:pt x="7866888" y="0"/>
                </a:lnTo>
                <a:lnTo>
                  <a:pt x="7866888" y="1075944"/>
                </a:lnTo>
                <a:lnTo>
                  <a:pt x="0" y="10759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-63503" y="-63503"/>
            <a:ext cx="9977266" cy="10413997"/>
            <a:chOff x="0" y="0"/>
            <a:chExt cx="9977272" cy="10414000"/>
          </a:xfrm>
        </p:grpSpPr>
        <p:sp>
          <p:nvSpPr>
            <p:cNvPr id="16" name="Freeform 16"/>
            <p:cNvSpPr/>
            <p:nvPr/>
          </p:nvSpPr>
          <p:spPr>
            <a:xfrm>
              <a:off x="63500" y="63500"/>
              <a:ext cx="9850247" cy="10287000"/>
            </a:xfrm>
            <a:custGeom>
              <a:avLst/>
              <a:gdLst/>
              <a:ahLst/>
              <a:cxnLst/>
              <a:rect l="l" t="t" r="r" b="b"/>
              <a:pathLst>
                <a:path w="9850247" h="10287000">
                  <a:moveTo>
                    <a:pt x="0" y="0"/>
                  </a:moveTo>
                  <a:lnTo>
                    <a:pt x="0" y="10287000"/>
                  </a:lnTo>
                  <a:lnTo>
                    <a:pt x="9850247" y="10287000"/>
                  </a:lnTo>
                  <a:lnTo>
                    <a:pt x="9850247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63500" y="63500"/>
              <a:ext cx="9688449" cy="10287000"/>
            </a:xfrm>
            <a:custGeom>
              <a:avLst/>
              <a:gdLst/>
              <a:ahLst/>
              <a:cxnLst/>
              <a:rect l="l" t="t" r="r" b="b"/>
              <a:pathLst>
                <a:path w="9688449" h="10287000">
                  <a:moveTo>
                    <a:pt x="0" y="0"/>
                  </a:moveTo>
                  <a:lnTo>
                    <a:pt x="0" y="10287000"/>
                  </a:lnTo>
                  <a:lnTo>
                    <a:pt x="9688449" y="10287000"/>
                  </a:lnTo>
                  <a:lnTo>
                    <a:pt x="968844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6577415" y="8576415"/>
            <a:ext cx="681885" cy="681885"/>
            <a:chOff x="0" y="0"/>
            <a:chExt cx="681888" cy="6818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81863" cy="681863"/>
            </a:xfrm>
            <a:custGeom>
              <a:avLst/>
              <a:gdLst/>
              <a:ahLst/>
              <a:cxnLst/>
              <a:rect l="l" t="t" r="r" b="b"/>
              <a:pathLst>
                <a:path w="681863" h="681863">
                  <a:moveTo>
                    <a:pt x="0" y="681863"/>
                  </a:moveTo>
                  <a:lnTo>
                    <a:pt x="681863" y="681863"/>
                  </a:lnTo>
                  <a:lnTo>
                    <a:pt x="6818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529838" y="2057648"/>
            <a:ext cx="9954492" cy="14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53"/>
              </a:lnSpc>
            </a:pPr>
            <a:r>
              <a:rPr lang="en-US" sz="8109">
                <a:solidFill>
                  <a:srgbClr val="BAE5F8"/>
                </a:solidFill>
                <a:latin typeface="Anton"/>
                <a:ea typeface="Anton"/>
                <a:cs typeface="Anton"/>
                <a:sym typeface="Anton"/>
              </a:rPr>
              <a:t>SUPPLY CHAIN ANALYTICS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58251" y="4613643"/>
            <a:ext cx="7661453" cy="54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4"/>
              </a:lnSpc>
            </a:pPr>
            <a:r>
              <a:rPr lang="en-US" sz="5709">
                <a:solidFill>
                  <a:srgbClr val="BAE5F8"/>
                </a:solidFill>
                <a:latin typeface="Anton"/>
                <a:ea typeface="Anton"/>
                <a:cs typeface="Anton"/>
                <a:sym typeface="Anton"/>
              </a:rPr>
              <a:t>FOR</a:t>
            </a:r>
            <a:r>
              <a:rPr lang="en-US" sz="570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5709">
                <a:solidFill>
                  <a:srgbClr val="BAE5F8"/>
                </a:solidFill>
                <a:latin typeface="Anton"/>
                <a:ea typeface="Anton"/>
                <a:cs typeface="Anton"/>
                <a:sym typeface="Anton"/>
              </a:rPr>
              <a:t>BUSINESS</a:t>
            </a:r>
            <a:r>
              <a:rPr lang="en-US" sz="570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5709">
                <a:solidFill>
                  <a:srgbClr val="BAE5F8"/>
                </a:solidFill>
                <a:latin typeface="Anton"/>
                <a:ea typeface="Anton"/>
                <a:cs typeface="Anton"/>
                <a:sym typeface="Anton"/>
              </a:rPr>
              <a:t>OPTIMIZATION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15822" y="5465712"/>
            <a:ext cx="6590871" cy="57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2"/>
              </a:lnSpc>
            </a:pPr>
            <a:r>
              <a:rPr lang="en-US" sz="2084" b="1" i="1">
                <a:solidFill>
                  <a:srgbClr val="BAE5F8"/>
                </a:solidFill>
                <a:latin typeface="Montserrat Medium Italics"/>
                <a:ea typeface="Montserrat Medium Italics"/>
                <a:cs typeface="Montserrat Medium Italics"/>
                <a:sym typeface="Montserrat Medium Italics"/>
              </a:rPr>
              <a:t>Data-Driven Insights for Smarter Supply Chains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43" y="-25196"/>
            <a:ext cx="2416464" cy="2416464"/>
          </a:xfrm>
          <a:custGeom>
            <a:avLst/>
            <a:gdLst/>
            <a:ahLst/>
            <a:cxnLst/>
            <a:rect l="l" t="t" r="r" b="b"/>
            <a:pathLst>
              <a:path w="2416464" h="2416464">
                <a:moveTo>
                  <a:pt x="0" y="0"/>
                </a:moveTo>
                <a:lnTo>
                  <a:pt x="2416464" y="0"/>
                </a:lnTo>
                <a:lnTo>
                  <a:pt x="2416464" y="2416464"/>
                </a:lnTo>
                <a:lnTo>
                  <a:pt x="0" y="2416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730079" y="586997"/>
            <a:ext cx="1302001" cy="1302010"/>
            <a:chOff x="0" y="0"/>
            <a:chExt cx="1302004" cy="1302004"/>
          </a:xfrm>
        </p:grpSpPr>
        <p:sp>
          <p:nvSpPr>
            <p:cNvPr id="9" name="Freeform 9"/>
            <p:cNvSpPr/>
            <p:nvPr/>
          </p:nvSpPr>
          <p:spPr>
            <a:xfrm>
              <a:off x="18796" y="63500"/>
              <a:ext cx="1250950" cy="1175004"/>
            </a:xfrm>
            <a:custGeom>
              <a:avLst/>
              <a:gdLst/>
              <a:ahLst/>
              <a:cxnLst/>
              <a:rect l="l" t="t" r="r" b="b"/>
              <a:pathLst>
                <a:path w="1250950" h="1175004">
                  <a:moveTo>
                    <a:pt x="631952" y="28321"/>
                  </a:moveTo>
                  <a:cubicBezTo>
                    <a:pt x="664972" y="28321"/>
                    <a:pt x="698500" y="31242"/>
                    <a:pt x="732028" y="37338"/>
                  </a:cubicBezTo>
                  <a:lnTo>
                    <a:pt x="732028" y="37338"/>
                  </a:lnTo>
                  <a:cubicBezTo>
                    <a:pt x="1035431" y="92456"/>
                    <a:pt x="1237361" y="384048"/>
                    <a:pt x="1182243" y="687324"/>
                  </a:cubicBezTo>
                  <a:cubicBezTo>
                    <a:pt x="1133221" y="957072"/>
                    <a:pt x="897255" y="1146683"/>
                    <a:pt x="632333" y="1146683"/>
                  </a:cubicBezTo>
                  <a:cubicBezTo>
                    <a:pt x="599313" y="1146683"/>
                    <a:pt x="565785" y="1143762"/>
                    <a:pt x="532130" y="1137666"/>
                  </a:cubicBezTo>
                  <a:cubicBezTo>
                    <a:pt x="228981" y="1082548"/>
                    <a:pt x="26924" y="790956"/>
                    <a:pt x="82042" y="487553"/>
                  </a:cubicBezTo>
                  <a:cubicBezTo>
                    <a:pt x="131064" y="217805"/>
                    <a:pt x="367030" y="28321"/>
                    <a:pt x="631952" y="28321"/>
                  </a:cubicBezTo>
                  <a:close/>
                  <a:moveTo>
                    <a:pt x="631952" y="0"/>
                  </a:moveTo>
                  <a:cubicBezTo>
                    <a:pt x="353568" y="0"/>
                    <a:pt x="105664" y="199136"/>
                    <a:pt x="54229" y="482473"/>
                  </a:cubicBezTo>
                  <a:cubicBezTo>
                    <a:pt x="0" y="780923"/>
                    <a:pt x="182626" y="1068451"/>
                    <a:pt x="467614" y="1151382"/>
                  </a:cubicBezTo>
                  <a:lnTo>
                    <a:pt x="467614" y="1151382"/>
                  </a:lnTo>
                  <a:lnTo>
                    <a:pt x="588391" y="1173353"/>
                  </a:lnTo>
                  <a:cubicBezTo>
                    <a:pt x="603123" y="1174496"/>
                    <a:pt x="617855" y="1175004"/>
                    <a:pt x="632587" y="1175004"/>
                  </a:cubicBezTo>
                  <a:cubicBezTo>
                    <a:pt x="898779" y="1175004"/>
                    <a:pt x="1137031" y="992886"/>
                    <a:pt x="1202436" y="729107"/>
                  </a:cubicBezTo>
                  <a:lnTo>
                    <a:pt x="1215898" y="655320"/>
                  </a:lnTo>
                  <a:lnTo>
                    <a:pt x="1215898" y="655320"/>
                  </a:lnTo>
                  <a:cubicBezTo>
                    <a:pt x="1250950" y="354076"/>
                    <a:pt x="1048639" y="72263"/>
                    <a:pt x="748538" y="11684"/>
                  </a:cubicBezTo>
                  <a:lnTo>
                    <a:pt x="725678" y="7493"/>
                  </a:lnTo>
                  <a:lnTo>
                    <a:pt x="725678" y="7493"/>
                  </a:lnTo>
                  <a:cubicBezTo>
                    <a:pt x="694182" y="2413"/>
                    <a:pt x="662940" y="0"/>
                    <a:pt x="631952" y="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0960" y="195453"/>
              <a:ext cx="1045210" cy="912876"/>
            </a:xfrm>
            <a:custGeom>
              <a:avLst/>
              <a:gdLst/>
              <a:ahLst/>
              <a:cxnLst/>
              <a:rect l="l" t="t" r="r" b="b"/>
              <a:pathLst>
                <a:path w="1045210" h="912876">
                  <a:moveTo>
                    <a:pt x="585597" y="0"/>
                  </a:moveTo>
                  <a:cubicBezTo>
                    <a:pt x="477393" y="0"/>
                    <a:pt x="367284" y="38481"/>
                    <a:pt x="276860" y="121412"/>
                  </a:cubicBezTo>
                  <a:cubicBezTo>
                    <a:pt x="0" y="382270"/>
                    <a:pt x="134493" y="839597"/>
                    <a:pt x="507111" y="912622"/>
                  </a:cubicBezTo>
                  <a:cubicBezTo>
                    <a:pt x="508127" y="912749"/>
                    <a:pt x="509016" y="912876"/>
                    <a:pt x="510032" y="912876"/>
                  </a:cubicBezTo>
                  <a:cubicBezTo>
                    <a:pt x="526542" y="912876"/>
                    <a:pt x="529844" y="888238"/>
                    <a:pt x="512191" y="884809"/>
                  </a:cubicBezTo>
                  <a:cubicBezTo>
                    <a:pt x="427482" y="869950"/>
                    <a:pt x="347726" y="829945"/>
                    <a:pt x="285623" y="770509"/>
                  </a:cubicBezTo>
                  <a:cubicBezTo>
                    <a:pt x="45085" y="539242"/>
                    <a:pt x="138049" y="137795"/>
                    <a:pt x="454025" y="32639"/>
                  </a:cubicBezTo>
                  <a:cubicBezTo>
                    <a:pt x="500380" y="17399"/>
                    <a:pt x="547116" y="10160"/>
                    <a:pt x="592963" y="10160"/>
                  </a:cubicBezTo>
                  <a:cubicBezTo>
                    <a:pt x="811403" y="10160"/>
                    <a:pt x="1008380" y="173355"/>
                    <a:pt x="1036574" y="403987"/>
                  </a:cubicBezTo>
                  <a:cubicBezTo>
                    <a:pt x="1042035" y="447802"/>
                    <a:pt x="1040511" y="492379"/>
                    <a:pt x="1033145" y="536067"/>
                  </a:cubicBezTo>
                  <a:cubicBezTo>
                    <a:pt x="1045210" y="470789"/>
                    <a:pt x="1043305" y="402844"/>
                    <a:pt x="1026287" y="338582"/>
                  </a:cubicBezTo>
                  <a:cubicBezTo>
                    <a:pt x="969137" y="124714"/>
                    <a:pt x="780415" y="127"/>
                    <a:pt x="585597" y="127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264279" y="9541783"/>
            <a:ext cx="2297278" cy="2297201"/>
            <a:chOff x="0" y="0"/>
            <a:chExt cx="2297278" cy="2297201"/>
          </a:xfrm>
        </p:grpSpPr>
        <p:sp>
          <p:nvSpPr>
            <p:cNvPr id="12" name="Freeform 12"/>
            <p:cNvSpPr/>
            <p:nvPr/>
          </p:nvSpPr>
          <p:spPr>
            <a:xfrm>
              <a:off x="141732" y="63500"/>
              <a:ext cx="2014220" cy="681863"/>
            </a:xfrm>
            <a:custGeom>
              <a:avLst/>
              <a:gdLst/>
              <a:ahLst/>
              <a:cxnLst/>
              <a:rect l="l" t="t" r="r" b="b"/>
              <a:pathLst>
                <a:path w="2014220" h="681863">
                  <a:moveTo>
                    <a:pt x="1005332" y="0"/>
                  </a:moveTo>
                  <a:cubicBezTo>
                    <a:pt x="865759" y="0"/>
                    <a:pt x="724027" y="27051"/>
                    <a:pt x="587883" y="84201"/>
                  </a:cubicBezTo>
                  <a:lnTo>
                    <a:pt x="587883" y="84201"/>
                  </a:lnTo>
                  <a:lnTo>
                    <a:pt x="548513" y="101600"/>
                  </a:lnTo>
                  <a:cubicBezTo>
                    <a:pt x="289179" y="222250"/>
                    <a:pt x="99314" y="433959"/>
                    <a:pt x="0" y="681736"/>
                  </a:cubicBezTo>
                  <a:lnTo>
                    <a:pt x="56515" y="681736"/>
                  </a:lnTo>
                  <a:cubicBezTo>
                    <a:pt x="155448" y="448437"/>
                    <a:pt x="339725" y="250698"/>
                    <a:pt x="589153" y="140462"/>
                  </a:cubicBezTo>
                  <a:lnTo>
                    <a:pt x="589153" y="140462"/>
                  </a:lnTo>
                  <a:cubicBezTo>
                    <a:pt x="724535" y="80645"/>
                    <a:pt x="866013" y="52324"/>
                    <a:pt x="1005332" y="52324"/>
                  </a:cubicBezTo>
                  <a:cubicBezTo>
                    <a:pt x="1401953" y="52324"/>
                    <a:pt x="1781048" y="281940"/>
                    <a:pt x="1951482" y="667512"/>
                  </a:cubicBezTo>
                  <a:cubicBezTo>
                    <a:pt x="1953641" y="672338"/>
                    <a:pt x="1955673" y="677037"/>
                    <a:pt x="1957705" y="681863"/>
                  </a:cubicBezTo>
                  <a:lnTo>
                    <a:pt x="2014220" y="681863"/>
                  </a:lnTo>
                  <a:cubicBezTo>
                    <a:pt x="2009521" y="670052"/>
                    <a:pt x="2004441" y="658241"/>
                    <a:pt x="1999361" y="646430"/>
                  </a:cubicBezTo>
                  <a:cubicBezTo>
                    <a:pt x="1820291" y="241300"/>
                    <a:pt x="1422146" y="0"/>
                    <a:pt x="1005332" y="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406654" y="310261"/>
              <a:ext cx="1470025" cy="434975"/>
            </a:xfrm>
            <a:custGeom>
              <a:avLst/>
              <a:gdLst/>
              <a:ahLst/>
              <a:cxnLst/>
              <a:rect l="l" t="t" r="r" b="b"/>
              <a:pathLst>
                <a:path w="1470025" h="434975">
                  <a:moveTo>
                    <a:pt x="739013" y="0"/>
                  </a:moveTo>
                  <a:cubicBezTo>
                    <a:pt x="440944" y="0"/>
                    <a:pt x="151384" y="159258"/>
                    <a:pt x="0" y="434975"/>
                  </a:cubicBezTo>
                  <a:lnTo>
                    <a:pt x="28194" y="434975"/>
                  </a:lnTo>
                  <a:cubicBezTo>
                    <a:pt x="47752" y="400050"/>
                    <a:pt x="70104" y="365887"/>
                    <a:pt x="95377" y="332867"/>
                  </a:cubicBezTo>
                  <a:cubicBezTo>
                    <a:pt x="259461" y="120269"/>
                    <a:pt x="503174" y="13208"/>
                    <a:pt x="747522" y="13208"/>
                  </a:cubicBezTo>
                  <a:cubicBezTo>
                    <a:pt x="976503" y="13208"/>
                    <a:pt x="1206119" y="107188"/>
                    <a:pt x="1371346" y="296418"/>
                  </a:cubicBezTo>
                  <a:cubicBezTo>
                    <a:pt x="1408557" y="339090"/>
                    <a:pt x="1441196" y="385572"/>
                    <a:pt x="1468882" y="434848"/>
                  </a:cubicBezTo>
                  <a:lnTo>
                    <a:pt x="1470025" y="434848"/>
                  </a:lnTo>
                  <a:cubicBezTo>
                    <a:pt x="1423162" y="348996"/>
                    <a:pt x="1361440" y="271272"/>
                    <a:pt x="1287653" y="206883"/>
                  </a:cubicBezTo>
                  <a:cubicBezTo>
                    <a:pt x="1123950" y="65151"/>
                    <a:pt x="929767" y="0"/>
                    <a:pt x="739013" y="0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0" y="0"/>
            <a:ext cx="2286429" cy="2286429"/>
            <a:chOff x="0" y="0"/>
            <a:chExt cx="2286432" cy="22864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86381" cy="2286381"/>
            </a:xfrm>
            <a:custGeom>
              <a:avLst/>
              <a:gdLst/>
              <a:ahLst/>
              <a:cxnLst/>
              <a:rect l="l" t="t" r="r" b="b"/>
              <a:pathLst>
                <a:path w="2286381" h="2286381">
                  <a:moveTo>
                    <a:pt x="0" y="0"/>
                  </a:moveTo>
                  <a:lnTo>
                    <a:pt x="0" y="2286381"/>
                  </a:lnTo>
                  <a:lnTo>
                    <a:pt x="2286381" y="2286381"/>
                  </a:lnTo>
                  <a:lnTo>
                    <a:pt x="228638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6690808" y="553841"/>
            <a:ext cx="1374648" cy="1367714"/>
            <a:chOff x="0" y="0"/>
            <a:chExt cx="1374648" cy="13677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74648" cy="1367663"/>
            </a:xfrm>
            <a:custGeom>
              <a:avLst/>
              <a:gdLst/>
              <a:ahLst/>
              <a:cxnLst/>
              <a:rect l="l" t="t" r="r" b="b"/>
              <a:pathLst>
                <a:path w="1374648" h="1367663">
                  <a:moveTo>
                    <a:pt x="0" y="1367663"/>
                  </a:moveTo>
                  <a:lnTo>
                    <a:pt x="1374648" y="1367663"/>
                  </a:lnTo>
                  <a:lnTo>
                    <a:pt x="13746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6969214" y="9258300"/>
            <a:ext cx="2877560" cy="1028700"/>
            <a:chOff x="0" y="0"/>
            <a:chExt cx="2877553" cy="10287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77566" cy="1028700"/>
            </a:xfrm>
            <a:custGeom>
              <a:avLst/>
              <a:gdLst/>
              <a:ahLst/>
              <a:cxnLst/>
              <a:rect l="l" t="t" r="r" b="b"/>
              <a:pathLst>
                <a:path w="2877566" h="1028700">
                  <a:moveTo>
                    <a:pt x="0" y="0"/>
                  </a:moveTo>
                  <a:lnTo>
                    <a:pt x="0" y="1028700"/>
                  </a:lnTo>
                  <a:lnTo>
                    <a:pt x="2877566" y="1028700"/>
                  </a:lnTo>
                  <a:lnTo>
                    <a:pt x="287756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541706" y="498300"/>
            <a:ext cx="753694" cy="392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 i="1" dirty="0">
                <a:solidFill>
                  <a:srgbClr val="041D48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09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41578" y="3026874"/>
            <a:ext cx="94164" cy="74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5"/>
              </a:lnSpc>
            </a:pPr>
            <a:r>
              <a:rPr lang="en-US" sz="2702" b="1">
                <a:solidFill>
                  <a:srgbClr val="FDDF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7790" y="3312624"/>
            <a:ext cx="10951210" cy="6786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2702" b="1" dirty="0">
                <a:solidFill>
                  <a:srgbClr val="FDDF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divided the column into five tables  and all of these  tables are related and connected to each other.</a:t>
            </a:r>
          </a:p>
          <a:p>
            <a:pPr marL="457200" indent="-457200" algn="l">
              <a:lnSpc>
                <a:spcPts val="3750"/>
              </a:lnSpc>
              <a:buFont typeface="Arial" panose="020B0604020202020204" pitchFamily="34" charset="0"/>
              <a:buChar char="•"/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4000" b="1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 Medium"/>
                <a:sym typeface="Montserrat Medium"/>
              </a:rPr>
              <a:t>1st table contains (Supplier) :</a:t>
            </a:r>
          </a:p>
          <a:p>
            <a:pPr marL="457200" indent="-457200" algn="l">
              <a:lnSpc>
                <a:spcPts val="3750"/>
              </a:lnSpc>
              <a:buFont typeface="Wingdings" panose="05000000000000000000" pitchFamily="2" charset="2"/>
              <a:buChar char="v"/>
            </a:pPr>
            <a:r>
              <a:rPr lang="en-US" sz="2702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Supplier </a:t>
            </a:r>
            <a:r>
              <a:rPr lang="en-US" sz="2702" dirty="0" err="1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</a:t>
            </a:r>
            <a:r>
              <a:rPr lang="ar-EG" sz="2702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’</a:t>
            </a:r>
            <a:r>
              <a:rPr lang="en-US" sz="2702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d.</a:t>
            </a:r>
          </a:p>
          <a:p>
            <a:pPr marL="457200" indent="-457200" algn="l">
              <a:lnSpc>
                <a:spcPts val="3750"/>
              </a:lnSpc>
              <a:buFont typeface="Wingdings" panose="05000000000000000000" pitchFamily="2" charset="2"/>
              <a:buChar char="v"/>
            </a:pPr>
            <a:r>
              <a:rPr lang="en-US" sz="2702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Supplier region.</a:t>
            </a:r>
          </a:p>
          <a:p>
            <a:pPr marL="457200" indent="-457200" algn="l">
              <a:lnSpc>
                <a:spcPts val="3750"/>
              </a:lnSpc>
              <a:buFont typeface="Wingdings" panose="05000000000000000000" pitchFamily="2" charset="2"/>
              <a:buChar char="v"/>
            </a:pPr>
            <a:r>
              <a:rPr lang="en-US" sz="2702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Factory location </a:t>
            </a:r>
          </a:p>
          <a:p>
            <a:pPr marL="457200" indent="-457200" algn="l">
              <a:lnSpc>
                <a:spcPts val="3750"/>
              </a:lnSpc>
              <a:buFont typeface="Wingdings" panose="05000000000000000000" pitchFamily="2" charset="2"/>
              <a:buChar char="v"/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DFAE62-E76A-4708-A863-716A61C54E52}"/>
              </a:ext>
            </a:extLst>
          </p:cNvPr>
          <p:cNvSpPr txBox="1"/>
          <p:nvPr/>
        </p:nvSpPr>
        <p:spPr>
          <a:xfrm>
            <a:off x="399716" y="2239519"/>
            <a:ext cx="5620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Data  MODELING </a:t>
            </a: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FADB7210-718B-4955-92F7-7E39DF5CCC69}"/>
              </a:ext>
            </a:extLst>
          </p:cNvPr>
          <p:cNvSpPr txBox="1"/>
          <p:nvPr/>
        </p:nvSpPr>
        <p:spPr>
          <a:xfrm>
            <a:off x="617135" y="6325024"/>
            <a:ext cx="8877624" cy="938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CFF5A-7A2B-4C5E-B230-BA496EC575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991" y="114300"/>
            <a:ext cx="6954220" cy="4724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0F7608-31BE-47E0-BAD4-F31E2F347D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39" y="5660843"/>
            <a:ext cx="6839712" cy="4526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39757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43" y="-25196"/>
            <a:ext cx="2416464" cy="2416464"/>
          </a:xfrm>
          <a:custGeom>
            <a:avLst/>
            <a:gdLst/>
            <a:ahLst/>
            <a:cxnLst/>
            <a:rect l="l" t="t" r="r" b="b"/>
            <a:pathLst>
              <a:path w="2416464" h="2416464">
                <a:moveTo>
                  <a:pt x="0" y="0"/>
                </a:moveTo>
                <a:lnTo>
                  <a:pt x="2416464" y="0"/>
                </a:lnTo>
                <a:lnTo>
                  <a:pt x="2416464" y="2416464"/>
                </a:lnTo>
                <a:lnTo>
                  <a:pt x="0" y="2416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730079" y="586997"/>
            <a:ext cx="1302001" cy="1302010"/>
            <a:chOff x="0" y="0"/>
            <a:chExt cx="1302004" cy="1302004"/>
          </a:xfrm>
        </p:grpSpPr>
        <p:sp>
          <p:nvSpPr>
            <p:cNvPr id="9" name="Freeform 9"/>
            <p:cNvSpPr/>
            <p:nvPr/>
          </p:nvSpPr>
          <p:spPr>
            <a:xfrm>
              <a:off x="18796" y="63500"/>
              <a:ext cx="1250950" cy="1175004"/>
            </a:xfrm>
            <a:custGeom>
              <a:avLst/>
              <a:gdLst/>
              <a:ahLst/>
              <a:cxnLst/>
              <a:rect l="l" t="t" r="r" b="b"/>
              <a:pathLst>
                <a:path w="1250950" h="1175004">
                  <a:moveTo>
                    <a:pt x="631952" y="28321"/>
                  </a:moveTo>
                  <a:cubicBezTo>
                    <a:pt x="664972" y="28321"/>
                    <a:pt x="698500" y="31242"/>
                    <a:pt x="732028" y="37338"/>
                  </a:cubicBezTo>
                  <a:lnTo>
                    <a:pt x="732028" y="37338"/>
                  </a:lnTo>
                  <a:cubicBezTo>
                    <a:pt x="1035431" y="92456"/>
                    <a:pt x="1237361" y="384048"/>
                    <a:pt x="1182243" y="687324"/>
                  </a:cubicBezTo>
                  <a:cubicBezTo>
                    <a:pt x="1133221" y="957072"/>
                    <a:pt x="897255" y="1146683"/>
                    <a:pt x="632333" y="1146683"/>
                  </a:cubicBezTo>
                  <a:cubicBezTo>
                    <a:pt x="599313" y="1146683"/>
                    <a:pt x="565785" y="1143762"/>
                    <a:pt x="532130" y="1137666"/>
                  </a:cubicBezTo>
                  <a:cubicBezTo>
                    <a:pt x="228981" y="1082548"/>
                    <a:pt x="26924" y="790956"/>
                    <a:pt x="82042" y="487553"/>
                  </a:cubicBezTo>
                  <a:cubicBezTo>
                    <a:pt x="131064" y="217805"/>
                    <a:pt x="367030" y="28321"/>
                    <a:pt x="631952" y="28321"/>
                  </a:cubicBezTo>
                  <a:close/>
                  <a:moveTo>
                    <a:pt x="631952" y="0"/>
                  </a:moveTo>
                  <a:cubicBezTo>
                    <a:pt x="353568" y="0"/>
                    <a:pt x="105664" y="199136"/>
                    <a:pt x="54229" y="482473"/>
                  </a:cubicBezTo>
                  <a:cubicBezTo>
                    <a:pt x="0" y="780923"/>
                    <a:pt x="182626" y="1068451"/>
                    <a:pt x="467614" y="1151382"/>
                  </a:cubicBezTo>
                  <a:lnTo>
                    <a:pt x="467614" y="1151382"/>
                  </a:lnTo>
                  <a:lnTo>
                    <a:pt x="588391" y="1173353"/>
                  </a:lnTo>
                  <a:cubicBezTo>
                    <a:pt x="603123" y="1174496"/>
                    <a:pt x="617855" y="1175004"/>
                    <a:pt x="632587" y="1175004"/>
                  </a:cubicBezTo>
                  <a:cubicBezTo>
                    <a:pt x="898779" y="1175004"/>
                    <a:pt x="1137031" y="992886"/>
                    <a:pt x="1202436" y="729107"/>
                  </a:cubicBezTo>
                  <a:lnTo>
                    <a:pt x="1215898" y="655320"/>
                  </a:lnTo>
                  <a:lnTo>
                    <a:pt x="1215898" y="655320"/>
                  </a:lnTo>
                  <a:cubicBezTo>
                    <a:pt x="1250950" y="354076"/>
                    <a:pt x="1048639" y="72263"/>
                    <a:pt x="748538" y="11684"/>
                  </a:cubicBezTo>
                  <a:lnTo>
                    <a:pt x="725678" y="7493"/>
                  </a:lnTo>
                  <a:lnTo>
                    <a:pt x="725678" y="7493"/>
                  </a:lnTo>
                  <a:cubicBezTo>
                    <a:pt x="694182" y="2413"/>
                    <a:pt x="662940" y="0"/>
                    <a:pt x="631952" y="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0960" y="195453"/>
              <a:ext cx="1045210" cy="912876"/>
            </a:xfrm>
            <a:custGeom>
              <a:avLst/>
              <a:gdLst/>
              <a:ahLst/>
              <a:cxnLst/>
              <a:rect l="l" t="t" r="r" b="b"/>
              <a:pathLst>
                <a:path w="1045210" h="912876">
                  <a:moveTo>
                    <a:pt x="585597" y="0"/>
                  </a:moveTo>
                  <a:cubicBezTo>
                    <a:pt x="477393" y="0"/>
                    <a:pt x="367284" y="38481"/>
                    <a:pt x="276860" y="121412"/>
                  </a:cubicBezTo>
                  <a:cubicBezTo>
                    <a:pt x="0" y="382270"/>
                    <a:pt x="134493" y="839597"/>
                    <a:pt x="507111" y="912622"/>
                  </a:cubicBezTo>
                  <a:cubicBezTo>
                    <a:pt x="508127" y="912749"/>
                    <a:pt x="509016" y="912876"/>
                    <a:pt x="510032" y="912876"/>
                  </a:cubicBezTo>
                  <a:cubicBezTo>
                    <a:pt x="526542" y="912876"/>
                    <a:pt x="529844" y="888238"/>
                    <a:pt x="512191" y="884809"/>
                  </a:cubicBezTo>
                  <a:cubicBezTo>
                    <a:pt x="427482" y="869950"/>
                    <a:pt x="347726" y="829945"/>
                    <a:pt x="285623" y="770509"/>
                  </a:cubicBezTo>
                  <a:cubicBezTo>
                    <a:pt x="45085" y="539242"/>
                    <a:pt x="138049" y="137795"/>
                    <a:pt x="454025" y="32639"/>
                  </a:cubicBezTo>
                  <a:cubicBezTo>
                    <a:pt x="500380" y="17399"/>
                    <a:pt x="547116" y="10160"/>
                    <a:pt x="592963" y="10160"/>
                  </a:cubicBezTo>
                  <a:cubicBezTo>
                    <a:pt x="811403" y="10160"/>
                    <a:pt x="1008380" y="173355"/>
                    <a:pt x="1036574" y="403987"/>
                  </a:cubicBezTo>
                  <a:cubicBezTo>
                    <a:pt x="1042035" y="447802"/>
                    <a:pt x="1040511" y="492379"/>
                    <a:pt x="1033145" y="536067"/>
                  </a:cubicBezTo>
                  <a:cubicBezTo>
                    <a:pt x="1045210" y="470789"/>
                    <a:pt x="1043305" y="402844"/>
                    <a:pt x="1026287" y="338582"/>
                  </a:cubicBezTo>
                  <a:cubicBezTo>
                    <a:pt x="969137" y="124714"/>
                    <a:pt x="780415" y="127"/>
                    <a:pt x="585597" y="127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264279" y="9541783"/>
            <a:ext cx="2297278" cy="2297201"/>
            <a:chOff x="0" y="0"/>
            <a:chExt cx="2297278" cy="2297201"/>
          </a:xfrm>
        </p:grpSpPr>
        <p:sp>
          <p:nvSpPr>
            <p:cNvPr id="12" name="Freeform 12"/>
            <p:cNvSpPr/>
            <p:nvPr/>
          </p:nvSpPr>
          <p:spPr>
            <a:xfrm>
              <a:off x="141732" y="63500"/>
              <a:ext cx="2014220" cy="681863"/>
            </a:xfrm>
            <a:custGeom>
              <a:avLst/>
              <a:gdLst/>
              <a:ahLst/>
              <a:cxnLst/>
              <a:rect l="l" t="t" r="r" b="b"/>
              <a:pathLst>
                <a:path w="2014220" h="681863">
                  <a:moveTo>
                    <a:pt x="1005332" y="0"/>
                  </a:moveTo>
                  <a:cubicBezTo>
                    <a:pt x="865759" y="0"/>
                    <a:pt x="724027" y="27051"/>
                    <a:pt x="587883" y="84201"/>
                  </a:cubicBezTo>
                  <a:lnTo>
                    <a:pt x="587883" y="84201"/>
                  </a:lnTo>
                  <a:lnTo>
                    <a:pt x="548513" y="101600"/>
                  </a:lnTo>
                  <a:cubicBezTo>
                    <a:pt x="289179" y="222250"/>
                    <a:pt x="99314" y="433959"/>
                    <a:pt x="0" y="681736"/>
                  </a:cubicBezTo>
                  <a:lnTo>
                    <a:pt x="56515" y="681736"/>
                  </a:lnTo>
                  <a:cubicBezTo>
                    <a:pt x="155448" y="448437"/>
                    <a:pt x="339725" y="250698"/>
                    <a:pt x="589153" y="140462"/>
                  </a:cubicBezTo>
                  <a:lnTo>
                    <a:pt x="589153" y="140462"/>
                  </a:lnTo>
                  <a:cubicBezTo>
                    <a:pt x="724535" y="80645"/>
                    <a:pt x="866013" y="52324"/>
                    <a:pt x="1005332" y="52324"/>
                  </a:cubicBezTo>
                  <a:cubicBezTo>
                    <a:pt x="1401953" y="52324"/>
                    <a:pt x="1781048" y="281940"/>
                    <a:pt x="1951482" y="667512"/>
                  </a:cubicBezTo>
                  <a:cubicBezTo>
                    <a:pt x="1953641" y="672338"/>
                    <a:pt x="1955673" y="677037"/>
                    <a:pt x="1957705" y="681863"/>
                  </a:cubicBezTo>
                  <a:lnTo>
                    <a:pt x="2014220" y="681863"/>
                  </a:lnTo>
                  <a:cubicBezTo>
                    <a:pt x="2009521" y="670052"/>
                    <a:pt x="2004441" y="658241"/>
                    <a:pt x="1999361" y="646430"/>
                  </a:cubicBezTo>
                  <a:cubicBezTo>
                    <a:pt x="1820291" y="241300"/>
                    <a:pt x="1422146" y="0"/>
                    <a:pt x="1005332" y="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406654" y="310261"/>
              <a:ext cx="1470025" cy="434975"/>
            </a:xfrm>
            <a:custGeom>
              <a:avLst/>
              <a:gdLst/>
              <a:ahLst/>
              <a:cxnLst/>
              <a:rect l="l" t="t" r="r" b="b"/>
              <a:pathLst>
                <a:path w="1470025" h="434975">
                  <a:moveTo>
                    <a:pt x="739013" y="0"/>
                  </a:moveTo>
                  <a:cubicBezTo>
                    <a:pt x="440944" y="0"/>
                    <a:pt x="151384" y="159258"/>
                    <a:pt x="0" y="434975"/>
                  </a:cubicBezTo>
                  <a:lnTo>
                    <a:pt x="28194" y="434975"/>
                  </a:lnTo>
                  <a:cubicBezTo>
                    <a:pt x="47752" y="400050"/>
                    <a:pt x="70104" y="365887"/>
                    <a:pt x="95377" y="332867"/>
                  </a:cubicBezTo>
                  <a:cubicBezTo>
                    <a:pt x="259461" y="120269"/>
                    <a:pt x="503174" y="13208"/>
                    <a:pt x="747522" y="13208"/>
                  </a:cubicBezTo>
                  <a:cubicBezTo>
                    <a:pt x="976503" y="13208"/>
                    <a:pt x="1206119" y="107188"/>
                    <a:pt x="1371346" y="296418"/>
                  </a:cubicBezTo>
                  <a:cubicBezTo>
                    <a:pt x="1408557" y="339090"/>
                    <a:pt x="1441196" y="385572"/>
                    <a:pt x="1468882" y="434848"/>
                  </a:cubicBezTo>
                  <a:lnTo>
                    <a:pt x="1470025" y="434848"/>
                  </a:lnTo>
                  <a:cubicBezTo>
                    <a:pt x="1423162" y="348996"/>
                    <a:pt x="1361440" y="271272"/>
                    <a:pt x="1287653" y="206883"/>
                  </a:cubicBezTo>
                  <a:cubicBezTo>
                    <a:pt x="1123950" y="65151"/>
                    <a:pt x="929767" y="0"/>
                    <a:pt x="739013" y="0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0" y="0"/>
            <a:ext cx="2286429" cy="2286429"/>
            <a:chOff x="0" y="0"/>
            <a:chExt cx="2286432" cy="22864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86381" cy="2286381"/>
            </a:xfrm>
            <a:custGeom>
              <a:avLst/>
              <a:gdLst/>
              <a:ahLst/>
              <a:cxnLst/>
              <a:rect l="l" t="t" r="r" b="b"/>
              <a:pathLst>
                <a:path w="2286381" h="2286381">
                  <a:moveTo>
                    <a:pt x="0" y="0"/>
                  </a:moveTo>
                  <a:lnTo>
                    <a:pt x="0" y="2286381"/>
                  </a:lnTo>
                  <a:lnTo>
                    <a:pt x="2286381" y="2286381"/>
                  </a:lnTo>
                  <a:lnTo>
                    <a:pt x="228638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6690808" y="553841"/>
            <a:ext cx="1374648" cy="1367714"/>
            <a:chOff x="0" y="0"/>
            <a:chExt cx="1374648" cy="13677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74648" cy="1367663"/>
            </a:xfrm>
            <a:custGeom>
              <a:avLst/>
              <a:gdLst/>
              <a:ahLst/>
              <a:cxnLst/>
              <a:rect l="l" t="t" r="r" b="b"/>
              <a:pathLst>
                <a:path w="1374648" h="1367663">
                  <a:moveTo>
                    <a:pt x="0" y="1367663"/>
                  </a:moveTo>
                  <a:lnTo>
                    <a:pt x="1374648" y="1367663"/>
                  </a:lnTo>
                  <a:lnTo>
                    <a:pt x="13746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6969214" y="9258300"/>
            <a:ext cx="2877560" cy="1028700"/>
            <a:chOff x="0" y="0"/>
            <a:chExt cx="2877553" cy="10287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77566" cy="1028700"/>
            </a:xfrm>
            <a:custGeom>
              <a:avLst/>
              <a:gdLst/>
              <a:ahLst/>
              <a:cxnLst/>
              <a:rect l="l" t="t" r="r" b="b"/>
              <a:pathLst>
                <a:path w="2877566" h="1028700">
                  <a:moveTo>
                    <a:pt x="0" y="0"/>
                  </a:moveTo>
                  <a:lnTo>
                    <a:pt x="0" y="1028700"/>
                  </a:lnTo>
                  <a:lnTo>
                    <a:pt x="2877566" y="1028700"/>
                  </a:lnTo>
                  <a:lnTo>
                    <a:pt x="287756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541706" y="498300"/>
            <a:ext cx="753694" cy="392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 i="1" dirty="0">
                <a:solidFill>
                  <a:srgbClr val="041D48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10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41578" y="3026874"/>
            <a:ext cx="94164" cy="74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5"/>
              </a:lnSpc>
            </a:pPr>
            <a:r>
              <a:rPr lang="en-US" sz="2702" b="1">
                <a:solidFill>
                  <a:srgbClr val="FDDF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90131" y="3312624"/>
            <a:ext cx="8877624" cy="5811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indent="-457200" algn="l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4000" b="1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r>
              <a:rPr lang="en-US" sz="2800" b="1" u="sng" baseline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nd</a:t>
            </a:r>
            <a:r>
              <a:rPr lang="en-US" sz="2800" b="1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4000" b="1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table (Product):</a:t>
            </a:r>
          </a:p>
          <a:p>
            <a:pPr marL="457200" indent="-457200" algn="l">
              <a:lnSpc>
                <a:spcPts val="3750"/>
              </a:lnSpc>
              <a:buFont typeface="Wingdings" panose="05000000000000000000" pitchFamily="2" charset="2"/>
              <a:buChar char="v"/>
            </a:pPr>
            <a:r>
              <a:rPr lang="en-US" sz="2702" b="1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Product id.</a:t>
            </a:r>
          </a:p>
          <a:p>
            <a:pPr marL="457200" indent="-457200" algn="l">
              <a:lnSpc>
                <a:spcPts val="3750"/>
              </a:lnSpc>
              <a:buFont typeface="Wingdings" panose="05000000000000000000" pitchFamily="2" charset="2"/>
              <a:buChar char="v"/>
            </a:pPr>
            <a:r>
              <a:rPr lang="en-US" sz="2702" b="1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Current stock.</a:t>
            </a:r>
          </a:p>
          <a:p>
            <a:pPr marL="457200" indent="-457200" algn="l">
              <a:lnSpc>
                <a:spcPts val="3750"/>
              </a:lnSpc>
              <a:buFont typeface="Wingdings" panose="05000000000000000000" pitchFamily="2" charset="2"/>
              <a:buChar char="v"/>
            </a:pPr>
            <a:r>
              <a:rPr lang="en-US" sz="2702" b="1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Reorder point.</a:t>
            </a:r>
          </a:p>
          <a:p>
            <a:pPr marL="457200" indent="-457200" algn="l">
              <a:lnSpc>
                <a:spcPts val="3750"/>
              </a:lnSpc>
              <a:buFont typeface="Wingdings" panose="05000000000000000000" pitchFamily="2" charset="2"/>
              <a:buChar char="v"/>
            </a:pPr>
            <a:r>
              <a:rPr lang="en-US" sz="2702" b="1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Warehouse location.</a:t>
            </a: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DFAE62-E76A-4708-A863-716A61C54E52}"/>
              </a:ext>
            </a:extLst>
          </p:cNvPr>
          <p:cNvSpPr txBox="1"/>
          <p:nvPr/>
        </p:nvSpPr>
        <p:spPr>
          <a:xfrm>
            <a:off x="399716" y="2239519"/>
            <a:ext cx="5620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Data  MODELING </a:t>
            </a: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FADB7210-718B-4955-92F7-7E39DF5CCC69}"/>
              </a:ext>
            </a:extLst>
          </p:cNvPr>
          <p:cNvSpPr txBox="1"/>
          <p:nvPr/>
        </p:nvSpPr>
        <p:spPr>
          <a:xfrm>
            <a:off x="617135" y="6325024"/>
            <a:ext cx="8877624" cy="938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CFF5A-7A2B-4C5E-B230-BA496EC575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991" y="114300"/>
            <a:ext cx="6954220" cy="4724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0F7608-31BE-47E0-BAD4-F31E2F347D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39" y="5660843"/>
            <a:ext cx="6839712" cy="4526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3828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43" y="-25196"/>
            <a:ext cx="2416464" cy="2416464"/>
          </a:xfrm>
          <a:custGeom>
            <a:avLst/>
            <a:gdLst/>
            <a:ahLst/>
            <a:cxnLst/>
            <a:rect l="l" t="t" r="r" b="b"/>
            <a:pathLst>
              <a:path w="2416464" h="2416464">
                <a:moveTo>
                  <a:pt x="0" y="0"/>
                </a:moveTo>
                <a:lnTo>
                  <a:pt x="2416464" y="0"/>
                </a:lnTo>
                <a:lnTo>
                  <a:pt x="2416464" y="2416464"/>
                </a:lnTo>
                <a:lnTo>
                  <a:pt x="0" y="2416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730079" y="586997"/>
            <a:ext cx="1302001" cy="1302010"/>
            <a:chOff x="0" y="0"/>
            <a:chExt cx="1302004" cy="1302004"/>
          </a:xfrm>
        </p:grpSpPr>
        <p:sp>
          <p:nvSpPr>
            <p:cNvPr id="9" name="Freeform 9"/>
            <p:cNvSpPr/>
            <p:nvPr/>
          </p:nvSpPr>
          <p:spPr>
            <a:xfrm>
              <a:off x="18796" y="63500"/>
              <a:ext cx="1250950" cy="1175004"/>
            </a:xfrm>
            <a:custGeom>
              <a:avLst/>
              <a:gdLst/>
              <a:ahLst/>
              <a:cxnLst/>
              <a:rect l="l" t="t" r="r" b="b"/>
              <a:pathLst>
                <a:path w="1250950" h="1175004">
                  <a:moveTo>
                    <a:pt x="631952" y="28321"/>
                  </a:moveTo>
                  <a:cubicBezTo>
                    <a:pt x="664972" y="28321"/>
                    <a:pt x="698500" y="31242"/>
                    <a:pt x="732028" y="37338"/>
                  </a:cubicBezTo>
                  <a:lnTo>
                    <a:pt x="732028" y="37338"/>
                  </a:lnTo>
                  <a:cubicBezTo>
                    <a:pt x="1035431" y="92456"/>
                    <a:pt x="1237361" y="384048"/>
                    <a:pt x="1182243" y="687324"/>
                  </a:cubicBezTo>
                  <a:cubicBezTo>
                    <a:pt x="1133221" y="957072"/>
                    <a:pt x="897255" y="1146683"/>
                    <a:pt x="632333" y="1146683"/>
                  </a:cubicBezTo>
                  <a:cubicBezTo>
                    <a:pt x="599313" y="1146683"/>
                    <a:pt x="565785" y="1143762"/>
                    <a:pt x="532130" y="1137666"/>
                  </a:cubicBezTo>
                  <a:cubicBezTo>
                    <a:pt x="228981" y="1082548"/>
                    <a:pt x="26924" y="790956"/>
                    <a:pt x="82042" y="487553"/>
                  </a:cubicBezTo>
                  <a:cubicBezTo>
                    <a:pt x="131064" y="217805"/>
                    <a:pt x="367030" y="28321"/>
                    <a:pt x="631952" y="28321"/>
                  </a:cubicBezTo>
                  <a:close/>
                  <a:moveTo>
                    <a:pt x="631952" y="0"/>
                  </a:moveTo>
                  <a:cubicBezTo>
                    <a:pt x="353568" y="0"/>
                    <a:pt x="105664" y="199136"/>
                    <a:pt x="54229" y="482473"/>
                  </a:cubicBezTo>
                  <a:cubicBezTo>
                    <a:pt x="0" y="780923"/>
                    <a:pt x="182626" y="1068451"/>
                    <a:pt x="467614" y="1151382"/>
                  </a:cubicBezTo>
                  <a:lnTo>
                    <a:pt x="467614" y="1151382"/>
                  </a:lnTo>
                  <a:lnTo>
                    <a:pt x="588391" y="1173353"/>
                  </a:lnTo>
                  <a:cubicBezTo>
                    <a:pt x="603123" y="1174496"/>
                    <a:pt x="617855" y="1175004"/>
                    <a:pt x="632587" y="1175004"/>
                  </a:cubicBezTo>
                  <a:cubicBezTo>
                    <a:pt x="898779" y="1175004"/>
                    <a:pt x="1137031" y="992886"/>
                    <a:pt x="1202436" y="729107"/>
                  </a:cubicBezTo>
                  <a:lnTo>
                    <a:pt x="1215898" y="655320"/>
                  </a:lnTo>
                  <a:lnTo>
                    <a:pt x="1215898" y="655320"/>
                  </a:lnTo>
                  <a:cubicBezTo>
                    <a:pt x="1250950" y="354076"/>
                    <a:pt x="1048639" y="72263"/>
                    <a:pt x="748538" y="11684"/>
                  </a:cubicBezTo>
                  <a:lnTo>
                    <a:pt x="725678" y="7493"/>
                  </a:lnTo>
                  <a:lnTo>
                    <a:pt x="725678" y="7493"/>
                  </a:lnTo>
                  <a:cubicBezTo>
                    <a:pt x="694182" y="2413"/>
                    <a:pt x="662940" y="0"/>
                    <a:pt x="631952" y="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0960" y="195453"/>
              <a:ext cx="1045210" cy="912876"/>
            </a:xfrm>
            <a:custGeom>
              <a:avLst/>
              <a:gdLst/>
              <a:ahLst/>
              <a:cxnLst/>
              <a:rect l="l" t="t" r="r" b="b"/>
              <a:pathLst>
                <a:path w="1045210" h="912876">
                  <a:moveTo>
                    <a:pt x="585597" y="0"/>
                  </a:moveTo>
                  <a:cubicBezTo>
                    <a:pt x="477393" y="0"/>
                    <a:pt x="367284" y="38481"/>
                    <a:pt x="276860" y="121412"/>
                  </a:cubicBezTo>
                  <a:cubicBezTo>
                    <a:pt x="0" y="382270"/>
                    <a:pt x="134493" y="839597"/>
                    <a:pt x="507111" y="912622"/>
                  </a:cubicBezTo>
                  <a:cubicBezTo>
                    <a:pt x="508127" y="912749"/>
                    <a:pt x="509016" y="912876"/>
                    <a:pt x="510032" y="912876"/>
                  </a:cubicBezTo>
                  <a:cubicBezTo>
                    <a:pt x="526542" y="912876"/>
                    <a:pt x="529844" y="888238"/>
                    <a:pt x="512191" y="884809"/>
                  </a:cubicBezTo>
                  <a:cubicBezTo>
                    <a:pt x="427482" y="869950"/>
                    <a:pt x="347726" y="829945"/>
                    <a:pt x="285623" y="770509"/>
                  </a:cubicBezTo>
                  <a:cubicBezTo>
                    <a:pt x="45085" y="539242"/>
                    <a:pt x="138049" y="137795"/>
                    <a:pt x="454025" y="32639"/>
                  </a:cubicBezTo>
                  <a:cubicBezTo>
                    <a:pt x="500380" y="17399"/>
                    <a:pt x="547116" y="10160"/>
                    <a:pt x="592963" y="10160"/>
                  </a:cubicBezTo>
                  <a:cubicBezTo>
                    <a:pt x="811403" y="10160"/>
                    <a:pt x="1008380" y="173355"/>
                    <a:pt x="1036574" y="403987"/>
                  </a:cubicBezTo>
                  <a:cubicBezTo>
                    <a:pt x="1042035" y="447802"/>
                    <a:pt x="1040511" y="492379"/>
                    <a:pt x="1033145" y="536067"/>
                  </a:cubicBezTo>
                  <a:cubicBezTo>
                    <a:pt x="1045210" y="470789"/>
                    <a:pt x="1043305" y="402844"/>
                    <a:pt x="1026287" y="338582"/>
                  </a:cubicBezTo>
                  <a:cubicBezTo>
                    <a:pt x="969137" y="124714"/>
                    <a:pt x="780415" y="127"/>
                    <a:pt x="585597" y="127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264279" y="9541783"/>
            <a:ext cx="2297278" cy="2297201"/>
            <a:chOff x="0" y="0"/>
            <a:chExt cx="2297278" cy="2297201"/>
          </a:xfrm>
        </p:grpSpPr>
        <p:sp>
          <p:nvSpPr>
            <p:cNvPr id="12" name="Freeform 12"/>
            <p:cNvSpPr/>
            <p:nvPr/>
          </p:nvSpPr>
          <p:spPr>
            <a:xfrm>
              <a:off x="141732" y="63500"/>
              <a:ext cx="2014220" cy="681863"/>
            </a:xfrm>
            <a:custGeom>
              <a:avLst/>
              <a:gdLst/>
              <a:ahLst/>
              <a:cxnLst/>
              <a:rect l="l" t="t" r="r" b="b"/>
              <a:pathLst>
                <a:path w="2014220" h="681863">
                  <a:moveTo>
                    <a:pt x="1005332" y="0"/>
                  </a:moveTo>
                  <a:cubicBezTo>
                    <a:pt x="865759" y="0"/>
                    <a:pt x="724027" y="27051"/>
                    <a:pt x="587883" y="84201"/>
                  </a:cubicBezTo>
                  <a:lnTo>
                    <a:pt x="587883" y="84201"/>
                  </a:lnTo>
                  <a:lnTo>
                    <a:pt x="548513" y="101600"/>
                  </a:lnTo>
                  <a:cubicBezTo>
                    <a:pt x="289179" y="222250"/>
                    <a:pt x="99314" y="433959"/>
                    <a:pt x="0" y="681736"/>
                  </a:cubicBezTo>
                  <a:lnTo>
                    <a:pt x="56515" y="681736"/>
                  </a:lnTo>
                  <a:cubicBezTo>
                    <a:pt x="155448" y="448437"/>
                    <a:pt x="339725" y="250698"/>
                    <a:pt x="589153" y="140462"/>
                  </a:cubicBezTo>
                  <a:lnTo>
                    <a:pt x="589153" y="140462"/>
                  </a:lnTo>
                  <a:cubicBezTo>
                    <a:pt x="724535" y="80645"/>
                    <a:pt x="866013" y="52324"/>
                    <a:pt x="1005332" y="52324"/>
                  </a:cubicBezTo>
                  <a:cubicBezTo>
                    <a:pt x="1401953" y="52324"/>
                    <a:pt x="1781048" y="281940"/>
                    <a:pt x="1951482" y="667512"/>
                  </a:cubicBezTo>
                  <a:cubicBezTo>
                    <a:pt x="1953641" y="672338"/>
                    <a:pt x="1955673" y="677037"/>
                    <a:pt x="1957705" y="681863"/>
                  </a:cubicBezTo>
                  <a:lnTo>
                    <a:pt x="2014220" y="681863"/>
                  </a:lnTo>
                  <a:cubicBezTo>
                    <a:pt x="2009521" y="670052"/>
                    <a:pt x="2004441" y="658241"/>
                    <a:pt x="1999361" y="646430"/>
                  </a:cubicBezTo>
                  <a:cubicBezTo>
                    <a:pt x="1820291" y="241300"/>
                    <a:pt x="1422146" y="0"/>
                    <a:pt x="1005332" y="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406654" y="310261"/>
              <a:ext cx="1470025" cy="434975"/>
            </a:xfrm>
            <a:custGeom>
              <a:avLst/>
              <a:gdLst/>
              <a:ahLst/>
              <a:cxnLst/>
              <a:rect l="l" t="t" r="r" b="b"/>
              <a:pathLst>
                <a:path w="1470025" h="434975">
                  <a:moveTo>
                    <a:pt x="739013" y="0"/>
                  </a:moveTo>
                  <a:cubicBezTo>
                    <a:pt x="440944" y="0"/>
                    <a:pt x="151384" y="159258"/>
                    <a:pt x="0" y="434975"/>
                  </a:cubicBezTo>
                  <a:lnTo>
                    <a:pt x="28194" y="434975"/>
                  </a:lnTo>
                  <a:cubicBezTo>
                    <a:pt x="47752" y="400050"/>
                    <a:pt x="70104" y="365887"/>
                    <a:pt x="95377" y="332867"/>
                  </a:cubicBezTo>
                  <a:cubicBezTo>
                    <a:pt x="259461" y="120269"/>
                    <a:pt x="503174" y="13208"/>
                    <a:pt x="747522" y="13208"/>
                  </a:cubicBezTo>
                  <a:cubicBezTo>
                    <a:pt x="976503" y="13208"/>
                    <a:pt x="1206119" y="107188"/>
                    <a:pt x="1371346" y="296418"/>
                  </a:cubicBezTo>
                  <a:cubicBezTo>
                    <a:pt x="1408557" y="339090"/>
                    <a:pt x="1441196" y="385572"/>
                    <a:pt x="1468882" y="434848"/>
                  </a:cubicBezTo>
                  <a:lnTo>
                    <a:pt x="1470025" y="434848"/>
                  </a:lnTo>
                  <a:cubicBezTo>
                    <a:pt x="1423162" y="348996"/>
                    <a:pt x="1361440" y="271272"/>
                    <a:pt x="1287653" y="206883"/>
                  </a:cubicBezTo>
                  <a:cubicBezTo>
                    <a:pt x="1123950" y="65151"/>
                    <a:pt x="929767" y="0"/>
                    <a:pt x="739013" y="0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0" y="0"/>
            <a:ext cx="2286429" cy="2286429"/>
            <a:chOff x="0" y="0"/>
            <a:chExt cx="2286432" cy="22864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86381" cy="2286381"/>
            </a:xfrm>
            <a:custGeom>
              <a:avLst/>
              <a:gdLst/>
              <a:ahLst/>
              <a:cxnLst/>
              <a:rect l="l" t="t" r="r" b="b"/>
              <a:pathLst>
                <a:path w="2286381" h="2286381">
                  <a:moveTo>
                    <a:pt x="0" y="0"/>
                  </a:moveTo>
                  <a:lnTo>
                    <a:pt x="0" y="2286381"/>
                  </a:lnTo>
                  <a:lnTo>
                    <a:pt x="2286381" y="2286381"/>
                  </a:lnTo>
                  <a:lnTo>
                    <a:pt x="228638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6690808" y="553841"/>
            <a:ext cx="1374648" cy="1367714"/>
            <a:chOff x="0" y="0"/>
            <a:chExt cx="1374648" cy="13677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74648" cy="1367663"/>
            </a:xfrm>
            <a:custGeom>
              <a:avLst/>
              <a:gdLst/>
              <a:ahLst/>
              <a:cxnLst/>
              <a:rect l="l" t="t" r="r" b="b"/>
              <a:pathLst>
                <a:path w="1374648" h="1367663">
                  <a:moveTo>
                    <a:pt x="0" y="1367663"/>
                  </a:moveTo>
                  <a:lnTo>
                    <a:pt x="1374648" y="1367663"/>
                  </a:lnTo>
                  <a:lnTo>
                    <a:pt x="13746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6969214" y="9258300"/>
            <a:ext cx="2877560" cy="1028700"/>
            <a:chOff x="0" y="0"/>
            <a:chExt cx="2877553" cy="10287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77566" cy="1028700"/>
            </a:xfrm>
            <a:custGeom>
              <a:avLst/>
              <a:gdLst/>
              <a:ahLst/>
              <a:cxnLst/>
              <a:rect l="l" t="t" r="r" b="b"/>
              <a:pathLst>
                <a:path w="2877566" h="1028700">
                  <a:moveTo>
                    <a:pt x="0" y="0"/>
                  </a:moveTo>
                  <a:lnTo>
                    <a:pt x="0" y="1028700"/>
                  </a:lnTo>
                  <a:lnTo>
                    <a:pt x="2877566" y="1028700"/>
                  </a:lnTo>
                  <a:lnTo>
                    <a:pt x="287756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541706" y="498300"/>
            <a:ext cx="753694" cy="392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 i="1" dirty="0">
                <a:solidFill>
                  <a:srgbClr val="041D48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11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41578" y="3026874"/>
            <a:ext cx="94164" cy="74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5"/>
              </a:lnSpc>
            </a:pPr>
            <a:r>
              <a:rPr lang="en-US" sz="2702" b="1">
                <a:solidFill>
                  <a:srgbClr val="FDDF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90131" y="3312624"/>
            <a:ext cx="8877624" cy="5324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indent="-457200" algn="l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4000" b="1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</a:t>
            </a:r>
            <a:r>
              <a:rPr lang="en-US" sz="4000" b="1" u="sng" baseline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rd</a:t>
            </a:r>
            <a:r>
              <a:rPr lang="en-US" sz="4000" b="1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table (Shipping):</a:t>
            </a:r>
          </a:p>
          <a:p>
            <a:pPr marL="457200" indent="-457200">
              <a:lnSpc>
                <a:spcPts val="3750"/>
              </a:lnSpc>
              <a:buFont typeface="Wingdings" panose="05000000000000000000" pitchFamily="2" charset="2"/>
              <a:buChar char="v"/>
            </a:pPr>
            <a:r>
              <a:rPr lang="en-US" sz="2702" b="1" dirty="0">
                <a:solidFill>
                  <a:srgbClr val="FF0000"/>
                </a:solidFill>
                <a:latin typeface="Montserrat Medium"/>
                <a:sym typeface="Montserrat Medium"/>
              </a:rPr>
              <a:t>Shipping mode.</a:t>
            </a:r>
          </a:p>
          <a:p>
            <a:pPr marL="457200" indent="-457200">
              <a:lnSpc>
                <a:spcPts val="3750"/>
              </a:lnSpc>
              <a:buFont typeface="Wingdings" panose="05000000000000000000" pitchFamily="2" charset="2"/>
              <a:buChar char="v"/>
            </a:pPr>
            <a:r>
              <a:rPr lang="en-US" sz="2702" b="1" dirty="0">
                <a:solidFill>
                  <a:srgbClr val="FF0000"/>
                </a:solidFill>
                <a:latin typeface="Montserrat Medium"/>
                <a:sym typeface="Montserrat Medium"/>
              </a:rPr>
              <a:t>Delivery status.</a:t>
            </a:r>
          </a:p>
          <a:p>
            <a:pPr marL="457200" indent="-457200">
              <a:lnSpc>
                <a:spcPts val="3750"/>
              </a:lnSpc>
              <a:buFont typeface="Wingdings" panose="05000000000000000000" pitchFamily="2" charset="2"/>
              <a:buChar char="v"/>
            </a:pPr>
            <a:r>
              <a:rPr lang="en-US" sz="2702" b="1" dirty="0">
                <a:solidFill>
                  <a:srgbClr val="FF0000"/>
                </a:solidFill>
                <a:latin typeface="Montserrat Medium"/>
                <a:sym typeface="Montserrat Medium"/>
              </a:rPr>
              <a:t>shipping ID.</a:t>
            </a: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DFAE62-E76A-4708-A863-716A61C54E52}"/>
              </a:ext>
            </a:extLst>
          </p:cNvPr>
          <p:cNvSpPr txBox="1"/>
          <p:nvPr/>
        </p:nvSpPr>
        <p:spPr>
          <a:xfrm>
            <a:off x="399716" y="2239519"/>
            <a:ext cx="5620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Data  MODELING </a:t>
            </a: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FADB7210-718B-4955-92F7-7E39DF5CCC69}"/>
              </a:ext>
            </a:extLst>
          </p:cNvPr>
          <p:cNvSpPr txBox="1"/>
          <p:nvPr/>
        </p:nvSpPr>
        <p:spPr>
          <a:xfrm>
            <a:off x="617135" y="6325024"/>
            <a:ext cx="8877624" cy="938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CFF5A-7A2B-4C5E-B230-BA496EC575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991" y="114300"/>
            <a:ext cx="6954220" cy="4724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0F7608-31BE-47E0-BAD4-F31E2F347D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39" y="5660843"/>
            <a:ext cx="6839712" cy="4526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45053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43" y="-25196"/>
            <a:ext cx="2416464" cy="2416464"/>
          </a:xfrm>
          <a:custGeom>
            <a:avLst/>
            <a:gdLst/>
            <a:ahLst/>
            <a:cxnLst/>
            <a:rect l="l" t="t" r="r" b="b"/>
            <a:pathLst>
              <a:path w="2416464" h="2416464">
                <a:moveTo>
                  <a:pt x="0" y="0"/>
                </a:moveTo>
                <a:lnTo>
                  <a:pt x="2416464" y="0"/>
                </a:lnTo>
                <a:lnTo>
                  <a:pt x="2416464" y="2416464"/>
                </a:lnTo>
                <a:lnTo>
                  <a:pt x="0" y="2416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730079" y="586997"/>
            <a:ext cx="1302001" cy="1302010"/>
            <a:chOff x="0" y="0"/>
            <a:chExt cx="1302004" cy="1302004"/>
          </a:xfrm>
        </p:grpSpPr>
        <p:sp>
          <p:nvSpPr>
            <p:cNvPr id="9" name="Freeform 9"/>
            <p:cNvSpPr/>
            <p:nvPr/>
          </p:nvSpPr>
          <p:spPr>
            <a:xfrm>
              <a:off x="18796" y="63500"/>
              <a:ext cx="1250950" cy="1175004"/>
            </a:xfrm>
            <a:custGeom>
              <a:avLst/>
              <a:gdLst/>
              <a:ahLst/>
              <a:cxnLst/>
              <a:rect l="l" t="t" r="r" b="b"/>
              <a:pathLst>
                <a:path w="1250950" h="1175004">
                  <a:moveTo>
                    <a:pt x="631952" y="28321"/>
                  </a:moveTo>
                  <a:cubicBezTo>
                    <a:pt x="664972" y="28321"/>
                    <a:pt x="698500" y="31242"/>
                    <a:pt x="732028" y="37338"/>
                  </a:cubicBezTo>
                  <a:lnTo>
                    <a:pt x="732028" y="37338"/>
                  </a:lnTo>
                  <a:cubicBezTo>
                    <a:pt x="1035431" y="92456"/>
                    <a:pt x="1237361" y="384048"/>
                    <a:pt x="1182243" y="687324"/>
                  </a:cubicBezTo>
                  <a:cubicBezTo>
                    <a:pt x="1133221" y="957072"/>
                    <a:pt x="897255" y="1146683"/>
                    <a:pt x="632333" y="1146683"/>
                  </a:cubicBezTo>
                  <a:cubicBezTo>
                    <a:pt x="599313" y="1146683"/>
                    <a:pt x="565785" y="1143762"/>
                    <a:pt x="532130" y="1137666"/>
                  </a:cubicBezTo>
                  <a:cubicBezTo>
                    <a:pt x="228981" y="1082548"/>
                    <a:pt x="26924" y="790956"/>
                    <a:pt x="82042" y="487553"/>
                  </a:cubicBezTo>
                  <a:cubicBezTo>
                    <a:pt x="131064" y="217805"/>
                    <a:pt x="367030" y="28321"/>
                    <a:pt x="631952" y="28321"/>
                  </a:cubicBezTo>
                  <a:close/>
                  <a:moveTo>
                    <a:pt x="631952" y="0"/>
                  </a:moveTo>
                  <a:cubicBezTo>
                    <a:pt x="353568" y="0"/>
                    <a:pt x="105664" y="199136"/>
                    <a:pt x="54229" y="482473"/>
                  </a:cubicBezTo>
                  <a:cubicBezTo>
                    <a:pt x="0" y="780923"/>
                    <a:pt x="182626" y="1068451"/>
                    <a:pt x="467614" y="1151382"/>
                  </a:cubicBezTo>
                  <a:lnTo>
                    <a:pt x="467614" y="1151382"/>
                  </a:lnTo>
                  <a:lnTo>
                    <a:pt x="588391" y="1173353"/>
                  </a:lnTo>
                  <a:cubicBezTo>
                    <a:pt x="603123" y="1174496"/>
                    <a:pt x="617855" y="1175004"/>
                    <a:pt x="632587" y="1175004"/>
                  </a:cubicBezTo>
                  <a:cubicBezTo>
                    <a:pt x="898779" y="1175004"/>
                    <a:pt x="1137031" y="992886"/>
                    <a:pt x="1202436" y="729107"/>
                  </a:cubicBezTo>
                  <a:lnTo>
                    <a:pt x="1215898" y="655320"/>
                  </a:lnTo>
                  <a:lnTo>
                    <a:pt x="1215898" y="655320"/>
                  </a:lnTo>
                  <a:cubicBezTo>
                    <a:pt x="1250950" y="354076"/>
                    <a:pt x="1048639" y="72263"/>
                    <a:pt x="748538" y="11684"/>
                  </a:cubicBezTo>
                  <a:lnTo>
                    <a:pt x="725678" y="7493"/>
                  </a:lnTo>
                  <a:lnTo>
                    <a:pt x="725678" y="7493"/>
                  </a:lnTo>
                  <a:cubicBezTo>
                    <a:pt x="694182" y="2413"/>
                    <a:pt x="662940" y="0"/>
                    <a:pt x="631952" y="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0960" y="195453"/>
              <a:ext cx="1045210" cy="912876"/>
            </a:xfrm>
            <a:custGeom>
              <a:avLst/>
              <a:gdLst/>
              <a:ahLst/>
              <a:cxnLst/>
              <a:rect l="l" t="t" r="r" b="b"/>
              <a:pathLst>
                <a:path w="1045210" h="912876">
                  <a:moveTo>
                    <a:pt x="585597" y="0"/>
                  </a:moveTo>
                  <a:cubicBezTo>
                    <a:pt x="477393" y="0"/>
                    <a:pt x="367284" y="38481"/>
                    <a:pt x="276860" y="121412"/>
                  </a:cubicBezTo>
                  <a:cubicBezTo>
                    <a:pt x="0" y="382270"/>
                    <a:pt x="134493" y="839597"/>
                    <a:pt x="507111" y="912622"/>
                  </a:cubicBezTo>
                  <a:cubicBezTo>
                    <a:pt x="508127" y="912749"/>
                    <a:pt x="509016" y="912876"/>
                    <a:pt x="510032" y="912876"/>
                  </a:cubicBezTo>
                  <a:cubicBezTo>
                    <a:pt x="526542" y="912876"/>
                    <a:pt x="529844" y="888238"/>
                    <a:pt x="512191" y="884809"/>
                  </a:cubicBezTo>
                  <a:cubicBezTo>
                    <a:pt x="427482" y="869950"/>
                    <a:pt x="347726" y="829945"/>
                    <a:pt x="285623" y="770509"/>
                  </a:cubicBezTo>
                  <a:cubicBezTo>
                    <a:pt x="45085" y="539242"/>
                    <a:pt x="138049" y="137795"/>
                    <a:pt x="454025" y="32639"/>
                  </a:cubicBezTo>
                  <a:cubicBezTo>
                    <a:pt x="500380" y="17399"/>
                    <a:pt x="547116" y="10160"/>
                    <a:pt x="592963" y="10160"/>
                  </a:cubicBezTo>
                  <a:cubicBezTo>
                    <a:pt x="811403" y="10160"/>
                    <a:pt x="1008380" y="173355"/>
                    <a:pt x="1036574" y="403987"/>
                  </a:cubicBezTo>
                  <a:cubicBezTo>
                    <a:pt x="1042035" y="447802"/>
                    <a:pt x="1040511" y="492379"/>
                    <a:pt x="1033145" y="536067"/>
                  </a:cubicBezTo>
                  <a:cubicBezTo>
                    <a:pt x="1045210" y="470789"/>
                    <a:pt x="1043305" y="402844"/>
                    <a:pt x="1026287" y="338582"/>
                  </a:cubicBezTo>
                  <a:cubicBezTo>
                    <a:pt x="969137" y="124714"/>
                    <a:pt x="780415" y="127"/>
                    <a:pt x="585597" y="127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264279" y="9541783"/>
            <a:ext cx="2297278" cy="2297201"/>
            <a:chOff x="0" y="0"/>
            <a:chExt cx="2297278" cy="2297201"/>
          </a:xfrm>
        </p:grpSpPr>
        <p:sp>
          <p:nvSpPr>
            <p:cNvPr id="12" name="Freeform 12"/>
            <p:cNvSpPr/>
            <p:nvPr/>
          </p:nvSpPr>
          <p:spPr>
            <a:xfrm>
              <a:off x="141732" y="63500"/>
              <a:ext cx="2014220" cy="681863"/>
            </a:xfrm>
            <a:custGeom>
              <a:avLst/>
              <a:gdLst/>
              <a:ahLst/>
              <a:cxnLst/>
              <a:rect l="l" t="t" r="r" b="b"/>
              <a:pathLst>
                <a:path w="2014220" h="681863">
                  <a:moveTo>
                    <a:pt x="1005332" y="0"/>
                  </a:moveTo>
                  <a:cubicBezTo>
                    <a:pt x="865759" y="0"/>
                    <a:pt x="724027" y="27051"/>
                    <a:pt x="587883" y="84201"/>
                  </a:cubicBezTo>
                  <a:lnTo>
                    <a:pt x="587883" y="84201"/>
                  </a:lnTo>
                  <a:lnTo>
                    <a:pt x="548513" y="101600"/>
                  </a:lnTo>
                  <a:cubicBezTo>
                    <a:pt x="289179" y="222250"/>
                    <a:pt x="99314" y="433959"/>
                    <a:pt x="0" y="681736"/>
                  </a:cubicBezTo>
                  <a:lnTo>
                    <a:pt x="56515" y="681736"/>
                  </a:lnTo>
                  <a:cubicBezTo>
                    <a:pt x="155448" y="448437"/>
                    <a:pt x="339725" y="250698"/>
                    <a:pt x="589153" y="140462"/>
                  </a:cubicBezTo>
                  <a:lnTo>
                    <a:pt x="589153" y="140462"/>
                  </a:lnTo>
                  <a:cubicBezTo>
                    <a:pt x="724535" y="80645"/>
                    <a:pt x="866013" y="52324"/>
                    <a:pt x="1005332" y="52324"/>
                  </a:cubicBezTo>
                  <a:cubicBezTo>
                    <a:pt x="1401953" y="52324"/>
                    <a:pt x="1781048" y="281940"/>
                    <a:pt x="1951482" y="667512"/>
                  </a:cubicBezTo>
                  <a:cubicBezTo>
                    <a:pt x="1953641" y="672338"/>
                    <a:pt x="1955673" y="677037"/>
                    <a:pt x="1957705" y="681863"/>
                  </a:cubicBezTo>
                  <a:lnTo>
                    <a:pt x="2014220" y="681863"/>
                  </a:lnTo>
                  <a:cubicBezTo>
                    <a:pt x="2009521" y="670052"/>
                    <a:pt x="2004441" y="658241"/>
                    <a:pt x="1999361" y="646430"/>
                  </a:cubicBezTo>
                  <a:cubicBezTo>
                    <a:pt x="1820291" y="241300"/>
                    <a:pt x="1422146" y="0"/>
                    <a:pt x="1005332" y="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406654" y="310261"/>
              <a:ext cx="1470025" cy="434975"/>
            </a:xfrm>
            <a:custGeom>
              <a:avLst/>
              <a:gdLst/>
              <a:ahLst/>
              <a:cxnLst/>
              <a:rect l="l" t="t" r="r" b="b"/>
              <a:pathLst>
                <a:path w="1470025" h="434975">
                  <a:moveTo>
                    <a:pt x="739013" y="0"/>
                  </a:moveTo>
                  <a:cubicBezTo>
                    <a:pt x="440944" y="0"/>
                    <a:pt x="151384" y="159258"/>
                    <a:pt x="0" y="434975"/>
                  </a:cubicBezTo>
                  <a:lnTo>
                    <a:pt x="28194" y="434975"/>
                  </a:lnTo>
                  <a:cubicBezTo>
                    <a:pt x="47752" y="400050"/>
                    <a:pt x="70104" y="365887"/>
                    <a:pt x="95377" y="332867"/>
                  </a:cubicBezTo>
                  <a:cubicBezTo>
                    <a:pt x="259461" y="120269"/>
                    <a:pt x="503174" y="13208"/>
                    <a:pt x="747522" y="13208"/>
                  </a:cubicBezTo>
                  <a:cubicBezTo>
                    <a:pt x="976503" y="13208"/>
                    <a:pt x="1206119" y="107188"/>
                    <a:pt x="1371346" y="296418"/>
                  </a:cubicBezTo>
                  <a:cubicBezTo>
                    <a:pt x="1408557" y="339090"/>
                    <a:pt x="1441196" y="385572"/>
                    <a:pt x="1468882" y="434848"/>
                  </a:cubicBezTo>
                  <a:lnTo>
                    <a:pt x="1470025" y="434848"/>
                  </a:lnTo>
                  <a:cubicBezTo>
                    <a:pt x="1423162" y="348996"/>
                    <a:pt x="1361440" y="271272"/>
                    <a:pt x="1287653" y="206883"/>
                  </a:cubicBezTo>
                  <a:cubicBezTo>
                    <a:pt x="1123950" y="65151"/>
                    <a:pt x="929767" y="0"/>
                    <a:pt x="739013" y="0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0" y="0"/>
            <a:ext cx="2286429" cy="2286429"/>
            <a:chOff x="0" y="0"/>
            <a:chExt cx="2286432" cy="22864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86381" cy="2286381"/>
            </a:xfrm>
            <a:custGeom>
              <a:avLst/>
              <a:gdLst/>
              <a:ahLst/>
              <a:cxnLst/>
              <a:rect l="l" t="t" r="r" b="b"/>
              <a:pathLst>
                <a:path w="2286381" h="2286381">
                  <a:moveTo>
                    <a:pt x="0" y="0"/>
                  </a:moveTo>
                  <a:lnTo>
                    <a:pt x="0" y="2286381"/>
                  </a:lnTo>
                  <a:lnTo>
                    <a:pt x="2286381" y="2286381"/>
                  </a:lnTo>
                  <a:lnTo>
                    <a:pt x="228638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6690808" y="553841"/>
            <a:ext cx="1374648" cy="1367714"/>
            <a:chOff x="0" y="0"/>
            <a:chExt cx="1374648" cy="13677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74648" cy="1367663"/>
            </a:xfrm>
            <a:custGeom>
              <a:avLst/>
              <a:gdLst/>
              <a:ahLst/>
              <a:cxnLst/>
              <a:rect l="l" t="t" r="r" b="b"/>
              <a:pathLst>
                <a:path w="1374648" h="1367663">
                  <a:moveTo>
                    <a:pt x="0" y="1367663"/>
                  </a:moveTo>
                  <a:lnTo>
                    <a:pt x="1374648" y="1367663"/>
                  </a:lnTo>
                  <a:lnTo>
                    <a:pt x="13746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6969214" y="9258300"/>
            <a:ext cx="2877560" cy="1028700"/>
            <a:chOff x="0" y="0"/>
            <a:chExt cx="2877553" cy="10287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77566" cy="1028700"/>
            </a:xfrm>
            <a:custGeom>
              <a:avLst/>
              <a:gdLst/>
              <a:ahLst/>
              <a:cxnLst/>
              <a:rect l="l" t="t" r="r" b="b"/>
              <a:pathLst>
                <a:path w="2877566" h="1028700">
                  <a:moveTo>
                    <a:pt x="0" y="0"/>
                  </a:moveTo>
                  <a:lnTo>
                    <a:pt x="0" y="1028700"/>
                  </a:lnTo>
                  <a:lnTo>
                    <a:pt x="2877566" y="1028700"/>
                  </a:lnTo>
                  <a:lnTo>
                    <a:pt x="287756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541706" y="498300"/>
            <a:ext cx="753694" cy="392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 i="1" dirty="0">
                <a:solidFill>
                  <a:srgbClr val="041D48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12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41578" y="3026874"/>
            <a:ext cx="94164" cy="74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5"/>
              </a:lnSpc>
            </a:pPr>
            <a:r>
              <a:rPr lang="en-US" sz="2702" b="1">
                <a:solidFill>
                  <a:srgbClr val="FDDF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90131" y="3312624"/>
            <a:ext cx="8877624" cy="5324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indent="-457200" algn="l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4000" b="1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</a:t>
            </a:r>
            <a:r>
              <a:rPr lang="en-US" sz="4000" b="1" u="sng" baseline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</a:t>
            </a:r>
            <a:r>
              <a:rPr lang="en-US" sz="4000" b="1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table (Order):</a:t>
            </a:r>
          </a:p>
          <a:p>
            <a:pPr marL="457200" indent="-457200">
              <a:lnSpc>
                <a:spcPts val="3750"/>
              </a:lnSpc>
              <a:buFont typeface="Wingdings" panose="05000000000000000000" pitchFamily="2" charset="2"/>
              <a:buChar char="v"/>
            </a:pPr>
            <a:r>
              <a:rPr lang="en-US" sz="2702" b="1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Order id.</a:t>
            </a:r>
          </a:p>
          <a:p>
            <a:pPr marL="457200" indent="-457200">
              <a:lnSpc>
                <a:spcPts val="3750"/>
              </a:lnSpc>
              <a:buFont typeface="Wingdings" panose="05000000000000000000" pitchFamily="2" charset="2"/>
              <a:buChar char="v"/>
            </a:pPr>
            <a:r>
              <a:rPr lang="en-US" sz="2702" b="1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Order country.</a:t>
            </a:r>
          </a:p>
          <a:p>
            <a:pPr marL="457200" indent="-457200">
              <a:lnSpc>
                <a:spcPts val="3750"/>
              </a:lnSpc>
              <a:buFont typeface="Wingdings" panose="05000000000000000000" pitchFamily="2" charset="2"/>
              <a:buChar char="v"/>
            </a:pPr>
            <a:r>
              <a:rPr lang="en-US" sz="2702" b="1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Order city.</a:t>
            </a:r>
          </a:p>
          <a:p>
            <a:pPr marL="457200" indent="-457200">
              <a:lnSpc>
                <a:spcPts val="3750"/>
              </a:lnSpc>
              <a:buFont typeface="Wingdings" panose="05000000000000000000" pitchFamily="2" charset="2"/>
              <a:buChar char="v"/>
            </a:pPr>
            <a:r>
              <a:rPr lang="en-US" sz="2702" b="1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Order state.</a:t>
            </a:r>
          </a:p>
          <a:p>
            <a:pPr marL="457200" indent="-457200">
              <a:lnSpc>
                <a:spcPts val="3750"/>
              </a:lnSpc>
              <a:buFont typeface="Wingdings" panose="05000000000000000000" pitchFamily="2" charset="2"/>
              <a:buChar char="v"/>
            </a:pPr>
            <a:r>
              <a:rPr lang="en-US" sz="2702" b="1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Order region.</a:t>
            </a: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DFAE62-E76A-4708-A863-716A61C54E52}"/>
              </a:ext>
            </a:extLst>
          </p:cNvPr>
          <p:cNvSpPr txBox="1"/>
          <p:nvPr/>
        </p:nvSpPr>
        <p:spPr>
          <a:xfrm>
            <a:off x="399716" y="2239519"/>
            <a:ext cx="5620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Data  MODELING </a:t>
            </a: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FADB7210-718B-4955-92F7-7E39DF5CCC69}"/>
              </a:ext>
            </a:extLst>
          </p:cNvPr>
          <p:cNvSpPr txBox="1"/>
          <p:nvPr/>
        </p:nvSpPr>
        <p:spPr>
          <a:xfrm>
            <a:off x="617135" y="6325024"/>
            <a:ext cx="8877624" cy="938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CFF5A-7A2B-4C5E-B230-BA496EC575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991" y="114300"/>
            <a:ext cx="6954220" cy="4724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0F7608-31BE-47E0-BAD4-F31E2F347D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39" y="5660843"/>
            <a:ext cx="6839712" cy="4526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2292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43" y="-25196"/>
            <a:ext cx="2416464" cy="2416464"/>
          </a:xfrm>
          <a:custGeom>
            <a:avLst/>
            <a:gdLst/>
            <a:ahLst/>
            <a:cxnLst/>
            <a:rect l="l" t="t" r="r" b="b"/>
            <a:pathLst>
              <a:path w="2416464" h="2416464">
                <a:moveTo>
                  <a:pt x="0" y="0"/>
                </a:moveTo>
                <a:lnTo>
                  <a:pt x="2416464" y="0"/>
                </a:lnTo>
                <a:lnTo>
                  <a:pt x="2416464" y="2416464"/>
                </a:lnTo>
                <a:lnTo>
                  <a:pt x="0" y="2416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730079" y="586997"/>
            <a:ext cx="1302001" cy="1302010"/>
            <a:chOff x="0" y="0"/>
            <a:chExt cx="1302004" cy="1302004"/>
          </a:xfrm>
        </p:grpSpPr>
        <p:sp>
          <p:nvSpPr>
            <p:cNvPr id="9" name="Freeform 9"/>
            <p:cNvSpPr/>
            <p:nvPr/>
          </p:nvSpPr>
          <p:spPr>
            <a:xfrm>
              <a:off x="18796" y="63500"/>
              <a:ext cx="1250950" cy="1175004"/>
            </a:xfrm>
            <a:custGeom>
              <a:avLst/>
              <a:gdLst/>
              <a:ahLst/>
              <a:cxnLst/>
              <a:rect l="l" t="t" r="r" b="b"/>
              <a:pathLst>
                <a:path w="1250950" h="1175004">
                  <a:moveTo>
                    <a:pt x="631952" y="28321"/>
                  </a:moveTo>
                  <a:cubicBezTo>
                    <a:pt x="664972" y="28321"/>
                    <a:pt x="698500" y="31242"/>
                    <a:pt x="732028" y="37338"/>
                  </a:cubicBezTo>
                  <a:lnTo>
                    <a:pt x="732028" y="37338"/>
                  </a:lnTo>
                  <a:cubicBezTo>
                    <a:pt x="1035431" y="92456"/>
                    <a:pt x="1237361" y="384048"/>
                    <a:pt x="1182243" y="687324"/>
                  </a:cubicBezTo>
                  <a:cubicBezTo>
                    <a:pt x="1133221" y="957072"/>
                    <a:pt x="897255" y="1146683"/>
                    <a:pt x="632333" y="1146683"/>
                  </a:cubicBezTo>
                  <a:cubicBezTo>
                    <a:pt x="599313" y="1146683"/>
                    <a:pt x="565785" y="1143762"/>
                    <a:pt x="532130" y="1137666"/>
                  </a:cubicBezTo>
                  <a:cubicBezTo>
                    <a:pt x="228981" y="1082548"/>
                    <a:pt x="26924" y="790956"/>
                    <a:pt x="82042" y="487553"/>
                  </a:cubicBezTo>
                  <a:cubicBezTo>
                    <a:pt x="131064" y="217805"/>
                    <a:pt x="367030" y="28321"/>
                    <a:pt x="631952" y="28321"/>
                  </a:cubicBezTo>
                  <a:close/>
                  <a:moveTo>
                    <a:pt x="631952" y="0"/>
                  </a:moveTo>
                  <a:cubicBezTo>
                    <a:pt x="353568" y="0"/>
                    <a:pt x="105664" y="199136"/>
                    <a:pt x="54229" y="482473"/>
                  </a:cubicBezTo>
                  <a:cubicBezTo>
                    <a:pt x="0" y="780923"/>
                    <a:pt x="182626" y="1068451"/>
                    <a:pt x="467614" y="1151382"/>
                  </a:cubicBezTo>
                  <a:lnTo>
                    <a:pt x="467614" y="1151382"/>
                  </a:lnTo>
                  <a:lnTo>
                    <a:pt x="588391" y="1173353"/>
                  </a:lnTo>
                  <a:cubicBezTo>
                    <a:pt x="603123" y="1174496"/>
                    <a:pt x="617855" y="1175004"/>
                    <a:pt x="632587" y="1175004"/>
                  </a:cubicBezTo>
                  <a:cubicBezTo>
                    <a:pt x="898779" y="1175004"/>
                    <a:pt x="1137031" y="992886"/>
                    <a:pt x="1202436" y="729107"/>
                  </a:cubicBezTo>
                  <a:lnTo>
                    <a:pt x="1215898" y="655320"/>
                  </a:lnTo>
                  <a:lnTo>
                    <a:pt x="1215898" y="655320"/>
                  </a:lnTo>
                  <a:cubicBezTo>
                    <a:pt x="1250950" y="354076"/>
                    <a:pt x="1048639" y="72263"/>
                    <a:pt x="748538" y="11684"/>
                  </a:cubicBezTo>
                  <a:lnTo>
                    <a:pt x="725678" y="7493"/>
                  </a:lnTo>
                  <a:lnTo>
                    <a:pt x="725678" y="7493"/>
                  </a:lnTo>
                  <a:cubicBezTo>
                    <a:pt x="694182" y="2413"/>
                    <a:pt x="662940" y="0"/>
                    <a:pt x="631952" y="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0960" y="195453"/>
              <a:ext cx="1045210" cy="912876"/>
            </a:xfrm>
            <a:custGeom>
              <a:avLst/>
              <a:gdLst/>
              <a:ahLst/>
              <a:cxnLst/>
              <a:rect l="l" t="t" r="r" b="b"/>
              <a:pathLst>
                <a:path w="1045210" h="912876">
                  <a:moveTo>
                    <a:pt x="585597" y="0"/>
                  </a:moveTo>
                  <a:cubicBezTo>
                    <a:pt x="477393" y="0"/>
                    <a:pt x="367284" y="38481"/>
                    <a:pt x="276860" y="121412"/>
                  </a:cubicBezTo>
                  <a:cubicBezTo>
                    <a:pt x="0" y="382270"/>
                    <a:pt x="134493" y="839597"/>
                    <a:pt x="507111" y="912622"/>
                  </a:cubicBezTo>
                  <a:cubicBezTo>
                    <a:pt x="508127" y="912749"/>
                    <a:pt x="509016" y="912876"/>
                    <a:pt x="510032" y="912876"/>
                  </a:cubicBezTo>
                  <a:cubicBezTo>
                    <a:pt x="526542" y="912876"/>
                    <a:pt x="529844" y="888238"/>
                    <a:pt x="512191" y="884809"/>
                  </a:cubicBezTo>
                  <a:cubicBezTo>
                    <a:pt x="427482" y="869950"/>
                    <a:pt x="347726" y="829945"/>
                    <a:pt x="285623" y="770509"/>
                  </a:cubicBezTo>
                  <a:cubicBezTo>
                    <a:pt x="45085" y="539242"/>
                    <a:pt x="138049" y="137795"/>
                    <a:pt x="454025" y="32639"/>
                  </a:cubicBezTo>
                  <a:cubicBezTo>
                    <a:pt x="500380" y="17399"/>
                    <a:pt x="547116" y="10160"/>
                    <a:pt x="592963" y="10160"/>
                  </a:cubicBezTo>
                  <a:cubicBezTo>
                    <a:pt x="811403" y="10160"/>
                    <a:pt x="1008380" y="173355"/>
                    <a:pt x="1036574" y="403987"/>
                  </a:cubicBezTo>
                  <a:cubicBezTo>
                    <a:pt x="1042035" y="447802"/>
                    <a:pt x="1040511" y="492379"/>
                    <a:pt x="1033145" y="536067"/>
                  </a:cubicBezTo>
                  <a:cubicBezTo>
                    <a:pt x="1045210" y="470789"/>
                    <a:pt x="1043305" y="402844"/>
                    <a:pt x="1026287" y="338582"/>
                  </a:cubicBezTo>
                  <a:cubicBezTo>
                    <a:pt x="969137" y="124714"/>
                    <a:pt x="780415" y="127"/>
                    <a:pt x="585597" y="127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264279" y="9541783"/>
            <a:ext cx="2297278" cy="2297201"/>
            <a:chOff x="0" y="0"/>
            <a:chExt cx="2297278" cy="2297201"/>
          </a:xfrm>
        </p:grpSpPr>
        <p:sp>
          <p:nvSpPr>
            <p:cNvPr id="12" name="Freeform 12"/>
            <p:cNvSpPr/>
            <p:nvPr/>
          </p:nvSpPr>
          <p:spPr>
            <a:xfrm>
              <a:off x="141732" y="63500"/>
              <a:ext cx="2014220" cy="681863"/>
            </a:xfrm>
            <a:custGeom>
              <a:avLst/>
              <a:gdLst/>
              <a:ahLst/>
              <a:cxnLst/>
              <a:rect l="l" t="t" r="r" b="b"/>
              <a:pathLst>
                <a:path w="2014220" h="681863">
                  <a:moveTo>
                    <a:pt x="1005332" y="0"/>
                  </a:moveTo>
                  <a:cubicBezTo>
                    <a:pt x="865759" y="0"/>
                    <a:pt x="724027" y="27051"/>
                    <a:pt x="587883" y="84201"/>
                  </a:cubicBezTo>
                  <a:lnTo>
                    <a:pt x="587883" y="84201"/>
                  </a:lnTo>
                  <a:lnTo>
                    <a:pt x="548513" y="101600"/>
                  </a:lnTo>
                  <a:cubicBezTo>
                    <a:pt x="289179" y="222250"/>
                    <a:pt x="99314" y="433959"/>
                    <a:pt x="0" y="681736"/>
                  </a:cubicBezTo>
                  <a:lnTo>
                    <a:pt x="56515" y="681736"/>
                  </a:lnTo>
                  <a:cubicBezTo>
                    <a:pt x="155448" y="448437"/>
                    <a:pt x="339725" y="250698"/>
                    <a:pt x="589153" y="140462"/>
                  </a:cubicBezTo>
                  <a:lnTo>
                    <a:pt x="589153" y="140462"/>
                  </a:lnTo>
                  <a:cubicBezTo>
                    <a:pt x="724535" y="80645"/>
                    <a:pt x="866013" y="52324"/>
                    <a:pt x="1005332" y="52324"/>
                  </a:cubicBezTo>
                  <a:cubicBezTo>
                    <a:pt x="1401953" y="52324"/>
                    <a:pt x="1781048" y="281940"/>
                    <a:pt x="1951482" y="667512"/>
                  </a:cubicBezTo>
                  <a:cubicBezTo>
                    <a:pt x="1953641" y="672338"/>
                    <a:pt x="1955673" y="677037"/>
                    <a:pt x="1957705" y="681863"/>
                  </a:cubicBezTo>
                  <a:lnTo>
                    <a:pt x="2014220" y="681863"/>
                  </a:lnTo>
                  <a:cubicBezTo>
                    <a:pt x="2009521" y="670052"/>
                    <a:pt x="2004441" y="658241"/>
                    <a:pt x="1999361" y="646430"/>
                  </a:cubicBezTo>
                  <a:cubicBezTo>
                    <a:pt x="1820291" y="241300"/>
                    <a:pt x="1422146" y="0"/>
                    <a:pt x="1005332" y="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406654" y="310261"/>
              <a:ext cx="1470025" cy="434975"/>
            </a:xfrm>
            <a:custGeom>
              <a:avLst/>
              <a:gdLst/>
              <a:ahLst/>
              <a:cxnLst/>
              <a:rect l="l" t="t" r="r" b="b"/>
              <a:pathLst>
                <a:path w="1470025" h="434975">
                  <a:moveTo>
                    <a:pt x="739013" y="0"/>
                  </a:moveTo>
                  <a:cubicBezTo>
                    <a:pt x="440944" y="0"/>
                    <a:pt x="151384" y="159258"/>
                    <a:pt x="0" y="434975"/>
                  </a:cubicBezTo>
                  <a:lnTo>
                    <a:pt x="28194" y="434975"/>
                  </a:lnTo>
                  <a:cubicBezTo>
                    <a:pt x="47752" y="400050"/>
                    <a:pt x="70104" y="365887"/>
                    <a:pt x="95377" y="332867"/>
                  </a:cubicBezTo>
                  <a:cubicBezTo>
                    <a:pt x="259461" y="120269"/>
                    <a:pt x="503174" y="13208"/>
                    <a:pt x="747522" y="13208"/>
                  </a:cubicBezTo>
                  <a:cubicBezTo>
                    <a:pt x="976503" y="13208"/>
                    <a:pt x="1206119" y="107188"/>
                    <a:pt x="1371346" y="296418"/>
                  </a:cubicBezTo>
                  <a:cubicBezTo>
                    <a:pt x="1408557" y="339090"/>
                    <a:pt x="1441196" y="385572"/>
                    <a:pt x="1468882" y="434848"/>
                  </a:cubicBezTo>
                  <a:lnTo>
                    <a:pt x="1470025" y="434848"/>
                  </a:lnTo>
                  <a:cubicBezTo>
                    <a:pt x="1423162" y="348996"/>
                    <a:pt x="1361440" y="271272"/>
                    <a:pt x="1287653" y="206883"/>
                  </a:cubicBezTo>
                  <a:cubicBezTo>
                    <a:pt x="1123950" y="65151"/>
                    <a:pt x="929767" y="0"/>
                    <a:pt x="739013" y="0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0" y="0"/>
            <a:ext cx="2286429" cy="2286429"/>
            <a:chOff x="0" y="0"/>
            <a:chExt cx="2286432" cy="22864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86381" cy="2286381"/>
            </a:xfrm>
            <a:custGeom>
              <a:avLst/>
              <a:gdLst/>
              <a:ahLst/>
              <a:cxnLst/>
              <a:rect l="l" t="t" r="r" b="b"/>
              <a:pathLst>
                <a:path w="2286381" h="2286381">
                  <a:moveTo>
                    <a:pt x="0" y="0"/>
                  </a:moveTo>
                  <a:lnTo>
                    <a:pt x="0" y="2286381"/>
                  </a:lnTo>
                  <a:lnTo>
                    <a:pt x="2286381" y="2286381"/>
                  </a:lnTo>
                  <a:lnTo>
                    <a:pt x="228638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6690808" y="553841"/>
            <a:ext cx="1374648" cy="1367714"/>
            <a:chOff x="0" y="0"/>
            <a:chExt cx="1374648" cy="13677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74648" cy="1367663"/>
            </a:xfrm>
            <a:custGeom>
              <a:avLst/>
              <a:gdLst/>
              <a:ahLst/>
              <a:cxnLst/>
              <a:rect l="l" t="t" r="r" b="b"/>
              <a:pathLst>
                <a:path w="1374648" h="1367663">
                  <a:moveTo>
                    <a:pt x="0" y="1367663"/>
                  </a:moveTo>
                  <a:lnTo>
                    <a:pt x="1374648" y="1367663"/>
                  </a:lnTo>
                  <a:lnTo>
                    <a:pt x="13746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6969214" y="9258300"/>
            <a:ext cx="2877560" cy="1028700"/>
            <a:chOff x="0" y="0"/>
            <a:chExt cx="2877553" cy="10287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77566" cy="1028700"/>
            </a:xfrm>
            <a:custGeom>
              <a:avLst/>
              <a:gdLst/>
              <a:ahLst/>
              <a:cxnLst/>
              <a:rect l="l" t="t" r="r" b="b"/>
              <a:pathLst>
                <a:path w="2877566" h="1028700">
                  <a:moveTo>
                    <a:pt x="0" y="0"/>
                  </a:moveTo>
                  <a:lnTo>
                    <a:pt x="0" y="1028700"/>
                  </a:lnTo>
                  <a:lnTo>
                    <a:pt x="2877566" y="1028700"/>
                  </a:lnTo>
                  <a:lnTo>
                    <a:pt x="287756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541706" y="498300"/>
            <a:ext cx="753694" cy="392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 i="1" dirty="0">
                <a:solidFill>
                  <a:srgbClr val="041D48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13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41578" y="3026874"/>
            <a:ext cx="94164" cy="74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5"/>
              </a:lnSpc>
            </a:pPr>
            <a:r>
              <a:rPr lang="en-US" sz="2702" b="1">
                <a:solidFill>
                  <a:srgbClr val="FDDF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7789" y="3044520"/>
            <a:ext cx="11138202" cy="8248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indent="-457200" algn="l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4000" b="1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</a:t>
            </a:r>
            <a:r>
              <a:rPr lang="en-US" sz="4000" b="1" u="sng" baseline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</a:t>
            </a:r>
            <a:r>
              <a:rPr lang="en-US" sz="4000" b="1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table (Customer):</a:t>
            </a:r>
          </a:p>
          <a:p>
            <a:pPr marL="457200" indent="-457200">
              <a:lnSpc>
                <a:spcPts val="3750"/>
              </a:lnSpc>
              <a:buFont typeface="Wingdings" panose="05000000000000000000" pitchFamily="2" charset="2"/>
              <a:buChar char="v"/>
            </a:pPr>
            <a:r>
              <a:rPr lang="en-US" sz="2702" b="1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Customer Id.</a:t>
            </a:r>
          </a:p>
          <a:p>
            <a:pPr marL="457200" indent="-457200">
              <a:lnSpc>
                <a:spcPts val="3750"/>
              </a:lnSpc>
              <a:buFont typeface="Wingdings" panose="05000000000000000000" pitchFamily="2" charset="2"/>
              <a:buChar char="v"/>
            </a:pPr>
            <a:r>
              <a:rPr lang="en-US" sz="2702" b="1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Customer segment.</a:t>
            </a:r>
          </a:p>
          <a:p>
            <a:pPr marL="457200" indent="-457200">
              <a:lnSpc>
                <a:spcPts val="3750"/>
              </a:lnSpc>
              <a:buFont typeface="Wingdings" panose="05000000000000000000" pitchFamily="2" charset="2"/>
              <a:buChar char="v"/>
            </a:pPr>
            <a:r>
              <a:rPr lang="en-US" sz="2702" b="1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Customer country.</a:t>
            </a:r>
          </a:p>
          <a:p>
            <a:pPr marL="457200" indent="-457200">
              <a:lnSpc>
                <a:spcPts val="3750"/>
              </a:lnSpc>
              <a:buFont typeface="Wingdings" panose="05000000000000000000" pitchFamily="2" charset="2"/>
              <a:buChar char="v"/>
            </a:pPr>
            <a:r>
              <a:rPr lang="en-US" sz="2702" b="1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Customer city.</a:t>
            </a:r>
          </a:p>
          <a:p>
            <a:pPr marL="457200" indent="-457200">
              <a:lnSpc>
                <a:spcPts val="3750"/>
              </a:lnSpc>
              <a:buFont typeface="Wingdings" panose="05000000000000000000" pitchFamily="2" charset="2"/>
              <a:buChar char="v"/>
            </a:pPr>
            <a:r>
              <a:rPr lang="en-US" sz="2702" b="1" dirty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Customer state</a:t>
            </a:r>
          </a:p>
          <a:p>
            <a:pPr marL="457200" indent="-457200">
              <a:lnSpc>
                <a:spcPts val="3750"/>
              </a:lnSpc>
              <a:buFont typeface="Wingdings" panose="05000000000000000000" pitchFamily="2" charset="2"/>
              <a:buChar char="v"/>
            </a:pPr>
            <a:endParaRPr lang="en-US" sz="2702" b="1" dirty="0">
              <a:solidFill>
                <a:srgbClr val="FF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indent="-457200">
              <a:lnSpc>
                <a:spcPts val="3750"/>
              </a:lnSpc>
              <a:buFont typeface="Wingdings" panose="05000000000000000000" pitchFamily="2" charset="2"/>
              <a:buChar char="v"/>
            </a:pPr>
            <a:endParaRPr lang="en-US" sz="2702" b="1" dirty="0">
              <a:solidFill>
                <a:srgbClr val="FF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indent="-457200">
              <a:lnSpc>
                <a:spcPts val="3750"/>
              </a:lnSpc>
              <a:buFont typeface="Wingdings" panose="05000000000000000000" pitchFamily="2" charset="2"/>
              <a:buChar char="v"/>
            </a:pPr>
            <a:endParaRPr lang="en-US" sz="2702" b="1" dirty="0">
              <a:solidFill>
                <a:srgbClr val="FF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indent="-457200">
              <a:lnSpc>
                <a:spcPts val="3750"/>
              </a:lnSpc>
              <a:buFont typeface="Wingdings" panose="05000000000000000000" pitchFamily="2" charset="2"/>
              <a:buChar char="v"/>
            </a:pPr>
            <a:endParaRPr lang="en-US" sz="2702" b="1" dirty="0">
              <a:solidFill>
                <a:srgbClr val="FF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 Medium"/>
                <a:sym typeface="Montserrat Medium"/>
              </a:rPr>
              <a:t>Fact table contains  aggregate and id columns.</a:t>
            </a: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DFAE62-E76A-4708-A863-716A61C54E52}"/>
              </a:ext>
            </a:extLst>
          </p:cNvPr>
          <p:cNvSpPr txBox="1"/>
          <p:nvPr/>
        </p:nvSpPr>
        <p:spPr>
          <a:xfrm>
            <a:off x="399716" y="2239519"/>
            <a:ext cx="5620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Data  MODELING </a:t>
            </a: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FADB7210-718B-4955-92F7-7E39DF5CCC69}"/>
              </a:ext>
            </a:extLst>
          </p:cNvPr>
          <p:cNvSpPr txBox="1"/>
          <p:nvPr/>
        </p:nvSpPr>
        <p:spPr>
          <a:xfrm>
            <a:off x="617135" y="6325024"/>
            <a:ext cx="8877624" cy="938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CFF5A-7A2B-4C5E-B230-BA496EC575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991" y="114300"/>
            <a:ext cx="6954220" cy="4724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0F7608-31BE-47E0-BAD4-F31E2F347D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39" y="5660843"/>
            <a:ext cx="6839712" cy="4526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2463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63503" y="-63503"/>
            <a:ext cx="10260168" cy="10413997"/>
            <a:chOff x="0" y="0"/>
            <a:chExt cx="10260165" cy="10414000"/>
          </a:xfrm>
        </p:grpSpPr>
        <p:sp>
          <p:nvSpPr>
            <p:cNvPr id="4" name="Freeform 4"/>
            <p:cNvSpPr/>
            <p:nvPr/>
          </p:nvSpPr>
          <p:spPr>
            <a:xfrm>
              <a:off x="63500" y="63500"/>
              <a:ext cx="10140443" cy="10287001"/>
            </a:xfrm>
            <a:custGeom>
              <a:avLst/>
              <a:gdLst/>
              <a:ahLst/>
              <a:cxnLst/>
              <a:rect l="l" t="t" r="r" b="b"/>
              <a:pathLst>
                <a:path w="10140443" h="10287001">
                  <a:moveTo>
                    <a:pt x="363347" y="0"/>
                  </a:moveTo>
                  <a:cubicBezTo>
                    <a:pt x="239141" y="80645"/>
                    <a:pt x="117983" y="165862"/>
                    <a:pt x="0" y="255397"/>
                  </a:cubicBezTo>
                  <a:lnTo>
                    <a:pt x="0" y="255397"/>
                  </a:lnTo>
                  <a:lnTo>
                    <a:pt x="0" y="384429"/>
                  </a:lnTo>
                  <a:lnTo>
                    <a:pt x="0" y="384429"/>
                  </a:lnTo>
                  <a:cubicBezTo>
                    <a:pt x="174371" y="246380"/>
                    <a:pt x="356362" y="117983"/>
                    <a:pt x="544957" y="0"/>
                  </a:cubicBezTo>
                  <a:close/>
                  <a:moveTo>
                    <a:pt x="0" y="9783699"/>
                  </a:moveTo>
                  <a:lnTo>
                    <a:pt x="0" y="10022586"/>
                  </a:lnTo>
                  <a:cubicBezTo>
                    <a:pt x="121920" y="10115296"/>
                    <a:pt x="247269" y="10203561"/>
                    <a:pt x="375666" y="10287000"/>
                  </a:cubicBezTo>
                  <a:lnTo>
                    <a:pt x="749681" y="10287000"/>
                  </a:lnTo>
                  <a:cubicBezTo>
                    <a:pt x="487680" y="10138410"/>
                    <a:pt x="236855" y="9970008"/>
                    <a:pt x="0" y="9783699"/>
                  </a:cubicBezTo>
                  <a:close/>
                  <a:moveTo>
                    <a:pt x="6917055" y="0"/>
                  </a:moveTo>
                  <a:cubicBezTo>
                    <a:pt x="7169531" y="157480"/>
                    <a:pt x="7410450" y="333629"/>
                    <a:pt x="7637018" y="526542"/>
                  </a:cubicBezTo>
                  <a:cubicBezTo>
                    <a:pt x="8234045" y="1033907"/>
                    <a:pt x="8731758" y="1658366"/>
                    <a:pt x="9091930" y="2355469"/>
                  </a:cubicBezTo>
                  <a:cubicBezTo>
                    <a:pt x="9452737" y="3052318"/>
                    <a:pt x="9673972" y="3820922"/>
                    <a:pt x="9743567" y="4603877"/>
                  </a:cubicBezTo>
                  <a:lnTo>
                    <a:pt x="9743567" y="4603877"/>
                  </a:lnTo>
                  <a:cubicBezTo>
                    <a:pt x="9538843" y="4614037"/>
                    <a:pt x="9381490" y="4788281"/>
                    <a:pt x="9391650" y="4993132"/>
                  </a:cubicBezTo>
                  <a:cubicBezTo>
                    <a:pt x="9399143" y="5138674"/>
                    <a:pt x="9489694" y="5260721"/>
                    <a:pt x="9615297" y="5315077"/>
                  </a:cubicBezTo>
                  <a:cubicBezTo>
                    <a:pt x="9596501" y="5963158"/>
                    <a:pt x="9470009" y="6608318"/>
                    <a:pt x="9240139" y="7215760"/>
                  </a:cubicBezTo>
                  <a:cubicBezTo>
                    <a:pt x="8969248" y="7934072"/>
                    <a:pt x="8556752" y="8599298"/>
                    <a:pt x="8033258" y="9162797"/>
                  </a:cubicBezTo>
                  <a:cubicBezTo>
                    <a:pt x="7621652" y="9606662"/>
                    <a:pt x="7141465" y="9987280"/>
                    <a:pt x="6614795" y="10287001"/>
                  </a:cubicBezTo>
                  <a:lnTo>
                    <a:pt x="7088125" y="10287001"/>
                  </a:lnTo>
                  <a:cubicBezTo>
                    <a:pt x="7502018" y="10018015"/>
                    <a:pt x="7883780" y="9699372"/>
                    <a:pt x="8222489" y="9339707"/>
                  </a:cubicBezTo>
                  <a:cubicBezTo>
                    <a:pt x="8773161" y="8756142"/>
                    <a:pt x="9210168" y="8064754"/>
                    <a:pt x="9499601" y="7314312"/>
                  </a:cubicBezTo>
                  <a:cubicBezTo>
                    <a:pt x="9746235" y="6677533"/>
                    <a:pt x="9884665" y="5998338"/>
                    <a:pt x="9908795" y="5314951"/>
                  </a:cubicBezTo>
                  <a:lnTo>
                    <a:pt x="9908795" y="5314951"/>
                  </a:lnTo>
                  <a:cubicBezTo>
                    <a:pt x="10046971" y="5255515"/>
                    <a:pt x="10140443" y="5114672"/>
                    <a:pt x="10132442" y="4955287"/>
                  </a:cubicBezTo>
                  <a:cubicBezTo>
                    <a:pt x="10122536" y="4757294"/>
                    <a:pt x="9958833" y="4603243"/>
                    <a:pt x="9762745" y="4603243"/>
                  </a:cubicBezTo>
                  <a:cubicBezTo>
                    <a:pt x="9756395" y="4603243"/>
                    <a:pt x="9749918" y="4603370"/>
                    <a:pt x="9743568" y="4603751"/>
                  </a:cubicBezTo>
                  <a:cubicBezTo>
                    <a:pt x="9743568" y="4603751"/>
                    <a:pt x="9743568" y="4603751"/>
                    <a:pt x="9743568" y="4603751"/>
                  </a:cubicBezTo>
                  <a:cubicBezTo>
                    <a:pt x="9680195" y="3820542"/>
                    <a:pt x="9464930" y="3048636"/>
                    <a:pt x="9108314" y="2346961"/>
                  </a:cubicBezTo>
                  <a:cubicBezTo>
                    <a:pt x="8752587" y="1645032"/>
                    <a:pt x="8257541" y="1013334"/>
                    <a:pt x="7661149" y="498349"/>
                  </a:cubicBezTo>
                  <a:cubicBezTo>
                    <a:pt x="7452106" y="317500"/>
                    <a:pt x="7230491" y="150876"/>
                    <a:pt x="6998589" y="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500" y="304546"/>
              <a:ext cx="8542274" cy="9665590"/>
            </a:xfrm>
            <a:custGeom>
              <a:avLst/>
              <a:gdLst/>
              <a:ahLst/>
              <a:cxnLst/>
              <a:rect l="l" t="t" r="r" b="b"/>
              <a:pathLst>
                <a:path w="8542274" h="9665590">
                  <a:moveTo>
                    <a:pt x="3686683" y="0"/>
                  </a:moveTo>
                  <a:cubicBezTo>
                    <a:pt x="3077210" y="0"/>
                    <a:pt x="2466467" y="113030"/>
                    <a:pt x="1897634" y="336931"/>
                  </a:cubicBezTo>
                  <a:cubicBezTo>
                    <a:pt x="1309370" y="566801"/>
                    <a:pt x="768223" y="915924"/>
                    <a:pt x="311404" y="1353058"/>
                  </a:cubicBezTo>
                  <a:cubicBezTo>
                    <a:pt x="202692" y="1457071"/>
                    <a:pt x="98806" y="1566164"/>
                    <a:pt x="0" y="1679829"/>
                  </a:cubicBezTo>
                  <a:lnTo>
                    <a:pt x="0" y="1679829"/>
                  </a:lnTo>
                  <a:lnTo>
                    <a:pt x="0" y="2102231"/>
                  </a:lnTo>
                  <a:lnTo>
                    <a:pt x="0" y="2102231"/>
                  </a:lnTo>
                  <a:cubicBezTo>
                    <a:pt x="148209" y="1901825"/>
                    <a:pt x="312547" y="1713230"/>
                    <a:pt x="491109" y="1538986"/>
                  </a:cubicBezTo>
                  <a:cubicBezTo>
                    <a:pt x="919734" y="1120521"/>
                    <a:pt x="1429766" y="784098"/>
                    <a:pt x="1986407" y="559689"/>
                  </a:cubicBezTo>
                  <a:cubicBezTo>
                    <a:pt x="2540127" y="335788"/>
                    <a:pt x="3137662" y="221869"/>
                    <a:pt x="3736340" y="221869"/>
                  </a:cubicBezTo>
                  <a:cubicBezTo>
                    <a:pt x="3739515" y="221869"/>
                    <a:pt x="3742563" y="221869"/>
                    <a:pt x="3745738" y="221869"/>
                  </a:cubicBezTo>
                  <a:cubicBezTo>
                    <a:pt x="4347464" y="221869"/>
                    <a:pt x="4948682" y="342646"/>
                    <a:pt x="5505577" y="573151"/>
                  </a:cubicBezTo>
                  <a:cubicBezTo>
                    <a:pt x="6062472" y="803021"/>
                    <a:pt x="6574282" y="1143254"/>
                    <a:pt x="7003923" y="1567688"/>
                  </a:cubicBezTo>
                  <a:cubicBezTo>
                    <a:pt x="7434072" y="1991868"/>
                    <a:pt x="7781163" y="2500376"/>
                    <a:pt x="8018526" y="3057017"/>
                  </a:cubicBezTo>
                  <a:cubicBezTo>
                    <a:pt x="8256143" y="3613658"/>
                    <a:pt x="8382000" y="4217543"/>
                    <a:pt x="8390763" y="4823841"/>
                  </a:cubicBezTo>
                  <a:cubicBezTo>
                    <a:pt x="8400288" y="5430139"/>
                    <a:pt x="8291830" y="6038215"/>
                    <a:pt x="8069707" y="6603492"/>
                  </a:cubicBezTo>
                  <a:cubicBezTo>
                    <a:pt x="7848219" y="7169150"/>
                    <a:pt x="7514844" y="7690993"/>
                    <a:pt x="7095109" y="8131683"/>
                  </a:cubicBezTo>
                  <a:cubicBezTo>
                    <a:pt x="6675628" y="8572627"/>
                    <a:pt x="6169533" y="8931910"/>
                    <a:pt x="5613273" y="9181339"/>
                  </a:cubicBezTo>
                  <a:cubicBezTo>
                    <a:pt x="5057267" y="9431274"/>
                    <a:pt x="4451223" y="9569958"/>
                    <a:pt x="3840480" y="9590279"/>
                  </a:cubicBezTo>
                  <a:cubicBezTo>
                    <a:pt x="3785362" y="9592184"/>
                    <a:pt x="3730117" y="9593199"/>
                    <a:pt x="3674872" y="9593199"/>
                  </a:cubicBezTo>
                  <a:cubicBezTo>
                    <a:pt x="3119120" y="9593199"/>
                    <a:pt x="2562606" y="9494774"/>
                    <a:pt x="2040509" y="9300592"/>
                  </a:cubicBezTo>
                  <a:cubicBezTo>
                    <a:pt x="1466596" y="9088374"/>
                    <a:pt x="934466" y="8761858"/>
                    <a:pt x="482727" y="8346949"/>
                  </a:cubicBezTo>
                  <a:cubicBezTo>
                    <a:pt x="309372" y="8187944"/>
                    <a:pt x="147955" y="8015859"/>
                    <a:pt x="0" y="7832725"/>
                  </a:cubicBezTo>
                  <a:lnTo>
                    <a:pt x="0" y="7880604"/>
                  </a:lnTo>
                  <a:cubicBezTo>
                    <a:pt x="140716" y="8055356"/>
                    <a:pt x="293624" y="8220329"/>
                    <a:pt x="457581" y="8373745"/>
                  </a:cubicBezTo>
                  <a:cubicBezTo>
                    <a:pt x="908431" y="8796401"/>
                    <a:pt x="1442339" y="9131554"/>
                    <a:pt x="2021078" y="9352534"/>
                  </a:cubicBezTo>
                  <a:cubicBezTo>
                    <a:pt x="2561844" y="9559544"/>
                    <a:pt x="3141472" y="9665590"/>
                    <a:pt x="3721227" y="9665590"/>
                  </a:cubicBezTo>
                  <a:cubicBezTo>
                    <a:pt x="3761613" y="9665590"/>
                    <a:pt x="3802126" y="9665082"/>
                    <a:pt x="3842512" y="9664066"/>
                  </a:cubicBezTo>
                  <a:cubicBezTo>
                    <a:pt x="4462526" y="9649460"/>
                    <a:pt x="5080762" y="9514841"/>
                    <a:pt x="5650484" y="9265540"/>
                  </a:cubicBezTo>
                  <a:cubicBezTo>
                    <a:pt x="6220333" y="9017128"/>
                    <a:pt x="6741033" y="8655432"/>
                    <a:pt x="7174864" y="8208519"/>
                  </a:cubicBezTo>
                  <a:cubicBezTo>
                    <a:pt x="7608950" y="7761860"/>
                    <a:pt x="7956296" y="7230365"/>
                    <a:pt x="8189468" y="6651372"/>
                  </a:cubicBezTo>
                  <a:cubicBezTo>
                    <a:pt x="8423528" y="6072887"/>
                    <a:pt x="8542274" y="5447539"/>
                    <a:pt x="8538336" y="4822445"/>
                  </a:cubicBezTo>
                  <a:lnTo>
                    <a:pt x="8538336" y="4822445"/>
                  </a:lnTo>
                  <a:cubicBezTo>
                    <a:pt x="8535669" y="4197351"/>
                    <a:pt x="8412225" y="3571622"/>
                    <a:pt x="8171560" y="2992883"/>
                  </a:cubicBezTo>
                  <a:cubicBezTo>
                    <a:pt x="7931784" y="2413890"/>
                    <a:pt x="7576946" y="1882268"/>
                    <a:pt x="7134478" y="1437133"/>
                  </a:cubicBezTo>
                  <a:cubicBezTo>
                    <a:pt x="6692391" y="991363"/>
                    <a:pt x="6163182" y="631826"/>
                    <a:pt x="5584189" y="385700"/>
                  </a:cubicBezTo>
                  <a:cubicBezTo>
                    <a:pt x="5005450" y="139320"/>
                    <a:pt x="4377689" y="6605"/>
                    <a:pt x="3747515" y="382"/>
                  </a:cubicBezTo>
                  <a:cubicBezTo>
                    <a:pt x="3727195" y="128"/>
                    <a:pt x="3707002" y="1"/>
                    <a:pt x="3686682" y="1"/>
                  </a:cubicBezTo>
                  <a:close/>
                </a:path>
              </a:pathLst>
            </a:custGeom>
            <a:solidFill>
              <a:srgbClr val="3378B2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505768"/>
            <a:ext cx="8286531" cy="9275474"/>
            <a:chOff x="0" y="0"/>
            <a:chExt cx="11048708" cy="12367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048746" cy="12367260"/>
            </a:xfrm>
            <a:custGeom>
              <a:avLst/>
              <a:gdLst/>
              <a:ahLst/>
              <a:cxnLst/>
              <a:rect l="l" t="t" r="r" b="b"/>
              <a:pathLst>
                <a:path w="11048746" h="12367260">
                  <a:moveTo>
                    <a:pt x="4865116" y="0"/>
                  </a:moveTo>
                  <a:cubicBezTo>
                    <a:pt x="2890520" y="0"/>
                    <a:pt x="1132078" y="925449"/>
                    <a:pt x="0" y="2366264"/>
                  </a:cubicBezTo>
                  <a:lnTo>
                    <a:pt x="0" y="10000996"/>
                  </a:lnTo>
                  <a:lnTo>
                    <a:pt x="0" y="10000996"/>
                  </a:lnTo>
                  <a:cubicBezTo>
                    <a:pt x="1131697" y="11441303"/>
                    <a:pt x="2889123" y="12366498"/>
                    <a:pt x="4862703" y="12367260"/>
                  </a:cubicBezTo>
                  <a:lnTo>
                    <a:pt x="4867529" y="12367260"/>
                  </a:lnTo>
                  <a:cubicBezTo>
                    <a:pt x="8281543" y="12365990"/>
                    <a:pt x="11048746" y="9597898"/>
                    <a:pt x="11048746" y="6183630"/>
                  </a:cubicBezTo>
                  <a:cubicBezTo>
                    <a:pt x="11048746" y="2768473"/>
                    <a:pt x="8280146" y="0"/>
                    <a:pt x="4865116" y="0"/>
                  </a:cubicBezTo>
                  <a:close/>
                </a:path>
              </a:pathLst>
            </a:custGeom>
            <a:blipFill>
              <a:blip r:embed="rId3"/>
              <a:stretch>
                <a:fillRect l="-20404" r="-47496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2679680" y="3136392"/>
            <a:ext cx="4864608" cy="2715768"/>
          </a:xfrm>
          <a:custGeom>
            <a:avLst/>
            <a:gdLst/>
            <a:ahLst/>
            <a:cxnLst/>
            <a:rect l="l" t="t" r="r" b="b"/>
            <a:pathLst>
              <a:path w="4864608" h="2715768">
                <a:moveTo>
                  <a:pt x="0" y="0"/>
                </a:moveTo>
                <a:lnTo>
                  <a:pt x="4864608" y="0"/>
                </a:lnTo>
                <a:lnTo>
                  <a:pt x="4864608" y="2715768"/>
                </a:lnTo>
                <a:lnTo>
                  <a:pt x="0" y="2715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23136" y="5071872"/>
            <a:ext cx="3048000" cy="2706624"/>
          </a:xfrm>
          <a:custGeom>
            <a:avLst/>
            <a:gdLst/>
            <a:ahLst/>
            <a:cxnLst/>
            <a:rect l="l" t="t" r="r" b="b"/>
            <a:pathLst>
              <a:path w="3048000" h="2706624">
                <a:moveTo>
                  <a:pt x="0" y="0"/>
                </a:moveTo>
                <a:lnTo>
                  <a:pt x="3048000" y="0"/>
                </a:lnTo>
                <a:lnTo>
                  <a:pt x="3048000" y="2706624"/>
                </a:lnTo>
                <a:lnTo>
                  <a:pt x="0" y="2706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0" r="-9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929273" y="3538966"/>
            <a:ext cx="4416590" cy="403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102"/>
              </a:lnSpc>
            </a:pPr>
            <a:r>
              <a:rPr lang="en-US" sz="14508">
                <a:solidFill>
                  <a:srgbClr val="BAE5F8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551" y="-66551"/>
            <a:ext cx="2416464" cy="2416464"/>
          </a:xfrm>
          <a:custGeom>
            <a:avLst/>
            <a:gdLst/>
            <a:ahLst/>
            <a:cxnLst/>
            <a:rect l="l" t="t" r="r" b="b"/>
            <a:pathLst>
              <a:path w="2416464" h="2416464">
                <a:moveTo>
                  <a:pt x="0" y="0"/>
                </a:moveTo>
                <a:lnTo>
                  <a:pt x="2416464" y="0"/>
                </a:lnTo>
                <a:lnTo>
                  <a:pt x="2416464" y="2416464"/>
                </a:lnTo>
                <a:lnTo>
                  <a:pt x="0" y="2416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251382" y="-63503"/>
            <a:ext cx="3689156" cy="3688813"/>
            <a:chOff x="0" y="0"/>
            <a:chExt cx="3689160" cy="3688817"/>
          </a:xfrm>
        </p:grpSpPr>
        <p:sp>
          <p:nvSpPr>
            <p:cNvPr id="4" name="Freeform 4"/>
            <p:cNvSpPr/>
            <p:nvPr/>
          </p:nvSpPr>
          <p:spPr>
            <a:xfrm>
              <a:off x="63500" y="63500"/>
              <a:ext cx="3562096" cy="3561842"/>
            </a:xfrm>
            <a:custGeom>
              <a:avLst/>
              <a:gdLst/>
              <a:ahLst/>
              <a:cxnLst/>
              <a:rect l="l" t="t" r="r" b="b"/>
              <a:pathLst>
                <a:path w="3562096" h="3561842">
                  <a:moveTo>
                    <a:pt x="1781048" y="85344"/>
                  </a:moveTo>
                  <a:lnTo>
                    <a:pt x="1781048" y="85471"/>
                  </a:lnTo>
                  <a:cubicBezTo>
                    <a:pt x="2715895" y="85471"/>
                    <a:pt x="3476371" y="845947"/>
                    <a:pt x="3476371" y="1780667"/>
                  </a:cubicBezTo>
                  <a:cubicBezTo>
                    <a:pt x="3476371" y="2715387"/>
                    <a:pt x="2715895" y="3475990"/>
                    <a:pt x="1781048" y="3475990"/>
                  </a:cubicBezTo>
                  <a:cubicBezTo>
                    <a:pt x="846201" y="3475990"/>
                    <a:pt x="85725" y="2715387"/>
                    <a:pt x="85725" y="1780667"/>
                  </a:cubicBezTo>
                  <a:cubicBezTo>
                    <a:pt x="85725" y="845947"/>
                    <a:pt x="846328" y="85471"/>
                    <a:pt x="1781048" y="85344"/>
                  </a:cubicBezTo>
                  <a:close/>
                  <a:moveTo>
                    <a:pt x="1745869" y="0"/>
                  </a:moveTo>
                  <a:cubicBezTo>
                    <a:pt x="780034" y="18796"/>
                    <a:pt x="0" y="810260"/>
                    <a:pt x="0" y="1780667"/>
                  </a:cubicBezTo>
                  <a:cubicBezTo>
                    <a:pt x="0" y="2762758"/>
                    <a:pt x="799084" y="3561715"/>
                    <a:pt x="1781048" y="3561715"/>
                  </a:cubicBezTo>
                  <a:lnTo>
                    <a:pt x="1781048" y="3561842"/>
                  </a:lnTo>
                  <a:cubicBezTo>
                    <a:pt x="2763139" y="3561842"/>
                    <a:pt x="3562096" y="2762885"/>
                    <a:pt x="3562096" y="1780794"/>
                  </a:cubicBezTo>
                  <a:cubicBezTo>
                    <a:pt x="3562096" y="810387"/>
                    <a:pt x="2782189" y="18796"/>
                    <a:pt x="1816354" y="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4577" y="186690"/>
              <a:ext cx="3166237" cy="3065907"/>
            </a:xfrm>
            <a:custGeom>
              <a:avLst/>
              <a:gdLst/>
              <a:ahLst/>
              <a:cxnLst/>
              <a:rect l="l" t="t" r="r" b="b"/>
              <a:pathLst>
                <a:path w="3166237" h="3065907">
                  <a:moveTo>
                    <a:pt x="1799971" y="3065907"/>
                  </a:moveTo>
                  <a:cubicBezTo>
                    <a:pt x="649224" y="3049905"/>
                    <a:pt x="0" y="1758442"/>
                    <a:pt x="684911" y="830453"/>
                  </a:cubicBezTo>
                  <a:cubicBezTo>
                    <a:pt x="1314704" y="0"/>
                    <a:pt x="2592705" y="128016"/>
                    <a:pt x="3038221" y="1071880"/>
                  </a:cubicBezTo>
                  <a:cubicBezTo>
                    <a:pt x="3123692" y="1254506"/>
                    <a:pt x="3166237" y="1456055"/>
                    <a:pt x="3165602" y="1657477"/>
                  </a:cubicBezTo>
                  <a:cubicBezTo>
                    <a:pt x="3163824" y="1523492"/>
                    <a:pt x="3144266" y="1389761"/>
                    <a:pt x="3104388" y="1261745"/>
                  </a:cubicBezTo>
                  <a:cubicBezTo>
                    <a:pt x="2851531" y="448056"/>
                    <a:pt x="1915033" y="62357"/>
                    <a:pt x="1165225" y="469519"/>
                  </a:cubicBezTo>
                  <a:cubicBezTo>
                    <a:pt x="279654" y="954405"/>
                    <a:pt x="219710" y="2202180"/>
                    <a:pt x="1062355" y="2761615"/>
                  </a:cubicBezTo>
                  <a:cubicBezTo>
                    <a:pt x="1279779" y="2905506"/>
                    <a:pt x="1539621" y="2981706"/>
                    <a:pt x="1800098" y="2980055"/>
                  </a:cubicBezTo>
                  <a:cubicBezTo>
                    <a:pt x="1857502" y="2980817"/>
                    <a:pt x="1858264" y="3064637"/>
                    <a:pt x="1800098" y="3065780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313989" y="0"/>
            <a:ext cx="3974011" cy="10287000"/>
            <a:chOff x="0" y="0"/>
            <a:chExt cx="3974008" cy="10287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73957" cy="10287000"/>
            </a:xfrm>
            <a:custGeom>
              <a:avLst/>
              <a:gdLst/>
              <a:ahLst/>
              <a:cxnLst/>
              <a:rect l="l" t="t" r="r" b="b"/>
              <a:pathLst>
                <a:path w="3973957" h="10287000">
                  <a:moveTo>
                    <a:pt x="0" y="0"/>
                  </a:moveTo>
                  <a:lnTo>
                    <a:pt x="0" y="10287000"/>
                  </a:lnTo>
                  <a:lnTo>
                    <a:pt x="3973957" y="10287000"/>
                  </a:lnTo>
                  <a:lnTo>
                    <a:pt x="3973957" y="0"/>
                  </a:lnTo>
                  <a:close/>
                </a:path>
              </a:pathLst>
            </a:custGeom>
            <a:solidFill>
              <a:srgbClr val="BAE5F8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9144000" y="1028700"/>
            <a:ext cx="8115300" cy="8229600"/>
          </a:xfrm>
          <a:custGeom>
            <a:avLst/>
            <a:gdLst/>
            <a:ahLst/>
            <a:cxnLst/>
            <a:rect l="l" t="t" r="r" b="b"/>
            <a:pathLst>
              <a:path w="8115300" h="8229600">
                <a:moveTo>
                  <a:pt x="0" y="0"/>
                </a:moveTo>
                <a:lnTo>
                  <a:pt x="8115300" y="0"/>
                </a:lnTo>
                <a:lnTo>
                  <a:pt x="81153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101" r="-10210" b="-151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245300" y="8818997"/>
            <a:ext cx="3689156" cy="1531496"/>
            <a:chOff x="0" y="0"/>
            <a:chExt cx="3689160" cy="1531506"/>
          </a:xfrm>
        </p:grpSpPr>
        <p:sp>
          <p:nvSpPr>
            <p:cNvPr id="10" name="Freeform 10"/>
            <p:cNvSpPr/>
            <p:nvPr/>
          </p:nvSpPr>
          <p:spPr>
            <a:xfrm>
              <a:off x="103505" y="63500"/>
              <a:ext cx="3482213" cy="1404493"/>
            </a:xfrm>
            <a:custGeom>
              <a:avLst/>
              <a:gdLst/>
              <a:ahLst/>
              <a:cxnLst/>
              <a:rect l="l" t="t" r="r" b="b"/>
              <a:pathLst>
                <a:path w="3482213" h="1404493">
                  <a:moveTo>
                    <a:pt x="1705864" y="0"/>
                  </a:moveTo>
                  <a:cubicBezTo>
                    <a:pt x="868426" y="16256"/>
                    <a:pt x="170688" y="613537"/>
                    <a:pt x="0" y="1404493"/>
                  </a:cubicBezTo>
                  <a:lnTo>
                    <a:pt x="87884" y="1404493"/>
                  </a:lnTo>
                  <a:cubicBezTo>
                    <a:pt x="259334" y="650113"/>
                    <a:pt x="935482" y="85344"/>
                    <a:pt x="1741043" y="85344"/>
                  </a:cubicBezTo>
                  <a:lnTo>
                    <a:pt x="1741043" y="85471"/>
                  </a:lnTo>
                  <a:cubicBezTo>
                    <a:pt x="2546604" y="85471"/>
                    <a:pt x="3222752" y="650240"/>
                    <a:pt x="3394329" y="1404493"/>
                  </a:cubicBezTo>
                  <a:lnTo>
                    <a:pt x="3482213" y="1404493"/>
                  </a:lnTo>
                  <a:cubicBezTo>
                    <a:pt x="3311398" y="613537"/>
                    <a:pt x="2613660" y="16256"/>
                    <a:pt x="1776222" y="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504317" y="465328"/>
              <a:ext cx="2655697" cy="1002792"/>
            </a:xfrm>
            <a:custGeom>
              <a:avLst/>
              <a:gdLst/>
              <a:ahLst/>
              <a:cxnLst/>
              <a:rect l="l" t="t" r="r" b="b"/>
              <a:pathLst>
                <a:path w="2655697" h="1002792">
                  <a:moveTo>
                    <a:pt x="1329182" y="0"/>
                  </a:moveTo>
                  <a:cubicBezTo>
                    <a:pt x="919861" y="0"/>
                    <a:pt x="507365" y="179705"/>
                    <a:pt x="225171" y="551942"/>
                  </a:cubicBezTo>
                  <a:cubicBezTo>
                    <a:pt x="119253" y="695579"/>
                    <a:pt x="45212" y="847852"/>
                    <a:pt x="0" y="1002792"/>
                  </a:cubicBezTo>
                  <a:lnTo>
                    <a:pt x="55372" y="1002792"/>
                  </a:lnTo>
                  <a:cubicBezTo>
                    <a:pt x="147955" y="674497"/>
                    <a:pt x="366014" y="376682"/>
                    <a:pt x="705358" y="191008"/>
                  </a:cubicBezTo>
                  <a:cubicBezTo>
                    <a:pt x="910844" y="79375"/>
                    <a:pt x="1130427" y="27305"/>
                    <a:pt x="1346073" y="27305"/>
                  </a:cubicBezTo>
                  <a:cubicBezTo>
                    <a:pt x="1917192" y="27305"/>
                    <a:pt x="2461133" y="392430"/>
                    <a:pt x="2644648" y="983107"/>
                  </a:cubicBezTo>
                  <a:cubicBezTo>
                    <a:pt x="2646680" y="989584"/>
                    <a:pt x="2648712" y="996188"/>
                    <a:pt x="2650617" y="1002665"/>
                  </a:cubicBezTo>
                  <a:lnTo>
                    <a:pt x="2655697" y="1002665"/>
                  </a:lnTo>
                  <a:cubicBezTo>
                    <a:pt x="2635885" y="930910"/>
                    <a:pt x="2610104" y="860806"/>
                    <a:pt x="2578481" y="793242"/>
                  </a:cubicBezTo>
                  <a:cubicBezTo>
                    <a:pt x="2332609" y="272415"/>
                    <a:pt x="1833245" y="0"/>
                    <a:pt x="1329182" y="0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582168" y="2292096"/>
            <a:ext cx="6111240" cy="1395984"/>
          </a:xfrm>
          <a:custGeom>
            <a:avLst/>
            <a:gdLst/>
            <a:ahLst/>
            <a:cxnLst/>
            <a:rect l="l" t="t" r="r" b="b"/>
            <a:pathLst>
              <a:path w="6111240" h="1395984">
                <a:moveTo>
                  <a:pt x="0" y="0"/>
                </a:moveTo>
                <a:lnTo>
                  <a:pt x="6111240" y="0"/>
                </a:lnTo>
                <a:lnTo>
                  <a:pt x="6111240" y="1395984"/>
                </a:lnTo>
                <a:lnTo>
                  <a:pt x="0" y="1395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" r="-49"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524000" y="4146090"/>
            <a:ext cx="133350" cy="133350"/>
            <a:chOff x="0" y="0"/>
            <a:chExt cx="133350" cy="1333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70993"/>
                    <a:pt x="132969" y="75438"/>
                    <a:pt x="132080" y="79629"/>
                  </a:cubicBezTo>
                  <a:cubicBezTo>
                    <a:pt x="131191" y="83820"/>
                    <a:pt x="129921" y="88138"/>
                    <a:pt x="128270" y="92075"/>
                  </a:cubicBezTo>
                  <a:cubicBezTo>
                    <a:pt x="126619" y="96012"/>
                    <a:pt x="124587" y="99949"/>
                    <a:pt x="122047" y="103632"/>
                  </a:cubicBezTo>
                  <a:cubicBezTo>
                    <a:pt x="119507" y="107315"/>
                    <a:pt x="116840" y="110617"/>
                    <a:pt x="113792" y="113792"/>
                  </a:cubicBezTo>
                  <a:cubicBezTo>
                    <a:pt x="110744" y="116967"/>
                    <a:pt x="107315" y="119634"/>
                    <a:pt x="103632" y="122047"/>
                  </a:cubicBezTo>
                  <a:cubicBezTo>
                    <a:pt x="99949" y="124460"/>
                    <a:pt x="96139" y="126492"/>
                    <a:pt x="92075" y="128270"/>
                  </a:cubicBezTo>
                  <a:cubicBezTo>
                    <a:pt x="88011" y="130048"/>
                    <a:pt x="83820" y="131191"/>
                    <a:pt x="79629" y="132080"/>
                  </a:cubicBezTo>
                  <a:cubicBezTo>
                    <a:pt x="75438" y="132969"/>
                    <a:pt x="70993" y="133350"/>
                    <a:pt x="66675" y="133350"/>
                  </a:cubicBezTo>
                  <a:cubicBezTo>
                    <a:pt x="62357" y="133350"/>
                    <a:pt x="57912" y="132969"/>
                    <a:pt x="53721" y="132080"/>
                  </a:cubicBezTo>
                  <a:cubicBezTo>
                    <a:pt x="49530" y="131191"/>
                    <a:pt x="45212" y="129921"/>
                    <a:pt x="41275" y="128270"/>
                  </a:cubicBezTo>
                  <a:cubicBezTo>
                    <a:pt x="37338" y="126619"/>
                    <a:pt x="33401" y="124587"/>
                    <a:pt x="29718" y="122047"/>
                  </a:cubicBezTo>
                  <a:cubicBezTo>
                    <a:pt x="26035" y="119507"/>
                    <a:pt x="22733" y="116840"/>
                    <a:pt x="19558" y="113792"/>
                  </a:cubicBezTo>
                  <a:cubicBezTo>
                    <a:pt x="16383" y="110744"/>
                    <a:pt x="13716" y="107315"/>
                    <a:pt x="11303" y="103632"/>
                  </a:cubicBezTo>
                  <a:cubicBezTo>
                    <a:pt x="8890" y="99949"/>
                    <a:pt x="6731" y="96266"/>
                    <a:pt x="5080" y="92202"/>
                  </a:cubicBezTo>
                  <a:cubicBezTo>
                    <a:pt x="3429" y="88138"/>
                    <a:pt x="2159" y="83947"/>
                    <a:pt x="1270" y="79629"/>
                  </a:cubicBezTo>
                  <a:cubicBezTo>
                    <a:pt x="381" y="75311"/>
                    <a:pt x="0" y="70993"/>
                    <a:pt x="0" y="66675"/>
                  </a:cubicBezTo>
                  <a:cubicBezTo>
                    <a:pt x="0" y="62357"/>
                    <a:pt x="381" y="57912"/>
                    <a:pt x="1270" y="53721"/>
                  </a:cubicBezTo>
                  <a:cubicBezTo>
                    <a:pt x="2159" y="49530"/>
                    <a:pt x="3429" y="45212"/>
                    <a:pt x="5080" y="41275"/>
                  </a:cubicBezTo>
                  <a:cubicBezTo>
                    <a:pt x="6731" y="37338"/>
                    <a:pt x="8763" y="33401"/>
                    <a:pt x="11303" y="29718"/>
                  </a:cubicBezTo>
                  <a:cubicBezTo>
                    <a:pt x="13843" y="26035"/>
                    <a:pt x="16510" y="22733"/>
                    <a:pt x="19558" y="19558"/>
                  </a:cubicBezTo>
                  <a:cubicBezTo>
                    <a:pt x="22606" y="16383"/>
                    <a:pt x="26035" y="13716"/>
                    <a:pt x="29718" y="11303"/>
                  </a:cubicBezTo>
                  <a:cubicBezTo>
                    <a:pt x="33401" y="8890"/>
                    <a:pt x="37211" y="6858"/>
                    <a:pt x="41275" y="5080"/>
                  </a:cubicBezTo>
                  <a:cubicBezTo>
                    <a:pt x="45339" y="3302"/>
                    <a:pt x="49530" y="2159"/>
                    <a:pt x="53721" y="1270"/>
                  </a:cubicBezTo>
                  <a:cubicBezTo>
                    <a:pt x="57912" y="381"/>
                    <a:pt x="62357" y="0"/>
                    <a:pt x="66675" y="0"/>
                  </a:cubicBezTo>
                  <a:cubicBezTo>
                    <a:pt x="70993" y="0"/>
                    <a:pt x="75438" y="381"/>
                    <a:pt x="79629" y="1270"/>
                  </a:cubicBezTo>
                  <a:cubicBezTo>
                    <a:pt x="83820" y="2159"/>
                    <a:pt x="88138" y="3429"/>
                    <a:pt x="92075" y="5080"/>
                  </a:cubicBezTo>
                  <a:cubicBezTo>
                    <a:pt x="96012" y="6731"/>
                    <a:pt x="99949" y="8763"/>
                    <a:pt x="103632" y="11303"/>
                  </a:cubicBezTo>
                  <a:cubicBezTo>
                    <a:pt x="107315" y="13843"/>
                    <a:pt x="110617" y="16510"/>
                    <a:pt x="113792" y="19558"/>
                  </a:cubicBezTo>
                  <a:cubicBezTo>
                    <a:pt x="116967" y="22606"/>
                    <a:pt x="119634" y="26035"/>
                    <a:pt x="122047" y="29718"/>
                  </a:cubicBezTo>
                  <a:cubicBezTo>
                    <a:pt x="124460" y="33401"/>
                    <a:pt x="126492" y="37211"/>
                    <a:pt x="128270" y="41275"/>
                  </a:cubicBezTo>
                  <a:cubicBezTo>
                    <a:pt x="130048" y="45339"/>
                    <a:pt x="131191" y="49530"/>
                    <a:pt x="132080" y="53721"/>
                  </a:cubicBezTo>
                  <a:cubicBezTo>
                    <a:pt x="132969" y="57912"/>
                    <a:pt x="133350" y="62357"/>
                    <a:pt x="133350" y="66675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524000" y="4936665"/>
            <a:ext cx="133350" cy="133350"/>
            <a:chOff x="0" y="0"/>
            <a:chExt cx="133350" cy="1333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70993"/>
                    <a:pt x="132969" y="75438"/>
                    <a:pt x="132080" y="79629"/>
                  </a:cubicBezTo>
                  <a:cubicBezTo>
                    <a:pt x="131191" y="83820"/>
                    <a:pt x="129921" y="88138"/>
                    <a:pt x="128270" y="92075"/>
                  </a:cubicBezTo>
                  <a:cubicBezTo>
                    <a:pt x="126619" y="96012"/>
                    <a:pt x="124587" y="99949"/>
                    <a:pt x="122047" y="103632"/>
                  </a:cubicBezTo>
                  <a:cubicBezTo>
                    <a:pt x="119507" y="107315"/>
                    <a:pt x="116840" y="110617"/>
                    <a:pt x="113792" y="113792"/>
                  </a:cubicBezTo>
                  <a:cubicBezTo>
                    <a:pt x="110744" y="116967"/>
                    <a:pt x="107315" y="119634"/>
                    <a:pt x="103632" y="122047"/>
                  </a:cubicBezTo>
                  <a:cubicBezTo>
                    <a:pt x="99949" y="124460"/>
                    <a:pt x="96139" y="126492"/>
                    <a:pt x="92075" y="128270"/>
                  </a:cubicBezTo>
                  <a:cubicBezTo>
                    <a:pt x="88011" y="130048"/>
                    <a:pt x="83820" y="131191"/>
                    <a:pt x="79629" y="132080"/>
                  </a:cubicBezTo>
                  <a:cubicBezTo>
                    <a:pt x="75438" y="132969"/>
                    <a:pt x="70993" y="133350"/>
                    <a:pt x="66675" y="133350"/>
                  </a:cubicBezTo>
                  <a:cubicBezTo>
                    <a:pt x="62357" y="133350"/>
                    <a:pt x="57912" y="132969"/>
                    <a:pt x="53721" y="132080"/>
                  </a:cubicBezTo>
                  <a:cubicBezTo>
                    <a:pt x="49530" y="131191"/>
                    <a:pt x="45212" y="129921"/>
                    <a:pt x="41275" y="128270"/>
                  </a:cubicBezTo>
                  <a:cubicBezTo>
                    <a:pt x="37338" y="126619"/>
                    <a:pt x="33401" y="124587"/>
                    <a:pt x="29718" y="122047"/>
                  </a:cubicBezTo>
                  <a:cubicBezTo>
                    <a:pt x="26035" y="119507"/>
                    <a:pt x="22733" y="116840"/>
                    <a:pt x="19558" y="113792"/>
                  </a:cubicBezTo>
                  <a:cubicBezTo>
                    <a:pt x="16383" y="110744"/>
                    <a:pt x="13716" y="107315"/>
                    <a:pt x="11303" y="103632"/>
                  </a:cubicBezTo>
                  <a:cubicBezTo>
                    <a:pt x="8890" y="99949"/>
                    <a:pt x="6731" y="96266"/>
                    <a:pt x="5080" y="92202"/>
                  </a:cubicBezTo>
                  <a:cubicBezTo>
                    <a:pt x="3429" y="88138"/>
                    <a:pt x="2159" y="83947"/>
                    <a:pt x="1270" y="79629"/>
                  </a:cubicBezTo>
                  <a:cubicBezTo>
                    <a:pt x="381" y="75311"/>
                    <a:pt x="0" y="70993"/>
                    <a:pt x="0" y="66675"/>
                  </a:cubicBezTo>
                  <a:cubicBezTo>
                    <a:pt x="0" y="62357"/>
                    <a:pt x="381" y="57912"/>
                    <a:pt x="1270" y="53721"/>
                  </a:cubicBezTo>
                  <a:cubicBezTo>
                    <a:pt x="2159" y="49530"/>
                    <a:pt x="3429" y="45212"/>
                    <a:pt x="5080" y="41275"/>
                  </a:cubicBezTo>
                  <a:cubicBezTo>
                    <a:pt x="6731" y="37338"/>
                    <a:pt x="8763" y="33401"/>
                    <a:pt x="11303" y="29718"/>
                  </a:cubicBezTo>
                  <a:cubicBezTo>
                    <a:pt x="13843" y="26035"/>
                    <a:pt x="16510" y="22733"/>
                    <a:pt x="19558" y="19558"/>
                  </a:cubicBezTo>
                  <a:cubicBezTo>
                    <a:pt x="22606" y="16383"/>
                    <a:pt x="26035" y="13716"/>
                    <a:pt x="29718" y="11303"/>
                  </a:cubicBezTo>
                  <a:cubicBezTo>
                    <a:pt x="33401" y="8890"/>
                    <a:pt x="37211" y="6858"/>
                    <a:pt x="41275" y="5080"/>
                  </a:cubicBezTo>
                  <a:cubicBezTo>
                    <a:pt x="45339" y="3302"/>
                    <a:pt x="49530" y="2159"/>
                    <a:pt x="53721" y="1270"/>
                  </a:cubicBezTo>
                  <a:cubicBezTo>
                    <a:pt x="57912" y="381"/>
                    <a:pt x="62357" y="0"/>
                    <a:pt x="66675" y="0"/>
                  </a:cubicBezTo>
                  <a:cubicBezTo>
                    <a:pt x="70993" y="0"/>
                    <a:pt x="75438" y="381"/>
                    <a:pt x="79629" y="1270"/>
                  </a:cubicBezTo>
                  <a:cubicBezTo>
                    <a:pt x="83820" y="2159"/>
                    <a:pt x="88138" y="3429"/>
                    <a:pt x="92075" y="5080"/>
                  </a:cubicBezTo>
                  <a:cubicBezTo>
                    <a:pt x="96012" y="6731"/>
                    <a:pt x="99949" y="8763"/>
                    <a:pt x="103632" y="11303"/>
                  </a:cubicBezTo>
                  <a:cubicBezTo>
                    <a:pt x="107315" y="13843"/>
                    <a:pt x="110617" y="16510"/>
                    <a:pt x="113792" y="19558"/>
                  </a:cubicBezTo>
                  <a:cubicBezTo>
                    <a:pt x="116967" y="22606"/>
                    <a:pt x="119634" y="26035"/>
                    <a:pt x="122047" y="29718"/>
                  </a:cubicBezTo>
                  <a:cubicBezTo>
                    <a:pt x="124460" y="33401"/>
                    <a:pt x="126492" y="37211"/>
                    <a:pt x="128270" y="41275"/>
                  </a:cubicBezTo>
                  <a:cubicBezTo>
                    <a:pt x="130048" y="45339"/>
                    <a:pt x="131191" y="49530"/>
                    <a:pt x="132080" y="53721"/>
                  </a:cubicBezTo>
                  <a:cubicBezTo>
                    <a:pt x="132969" y="57912"/>
                    <a:pt x="133350" y="62357"/>
                    <a:pt x="133350" y="66675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524000" y="5727240"/>
            <a:ext cx="133350" cy="133350"/>
            <a:chOff x="0" y="0"/>
            <a:chExt cx="133350" cy="1333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70993"/>
                    <a:pt x="132969" y="75438"/>
                    <a:pt x="132080" y="79629"/>
                  </a:cubicBezTo>
                  <a:cubicBezTo>
                    <a:pt x="131191" y="83820"/>
                    <a:pt x="129921" y="88138"/>
                    <a:pt x="128270" y="92075"/>
                  </a:cubicBezTo>
                  <a:cubicBezTo>
                    <a:pt x="126619" y="96012"/>
                    <a:pt x="124587" y="99949"/>
                    <a:pt x="122047" y="103632"/>
                  </a:cubicBezTo>
                  <a:cubicBezTo>
                    <a:pt x="119507" y="107315"/>
                    <a:pt x="116840" y="110617"/>
                    <a:pt x="113792" y="113792"/>
                  </a:cubicBezTo>
                  <a:cubicBezTo>
                    <a:pt x="110744" y="116967"/>
                    <a:pt x="107315" y="119634"/>
                    <a:pt x="103632" y="122047"/>
                  </a:cubicBezTo>
                  <a:cubicBezTo>
                    <a:pt x="99949" y="124460"/>
                    <a:pt x="96139" y="126492"/>
                    <a:pt x="92075" y="128270"/>
                  </a:cubicBezTo>
                  <a:cubicBezTo>
                    <a:pt x="88011" y="130048"/>
                    <a:pt x="83820" y="131191"/>
                    <a:pt x="79629" y="132080"/>
                  </a:cubicBezTo>
                  <a:cubicBezTo>
                    <a:pt x="75438" y="132969"/>
                    <a:pt x="70993" y="133350"/>
                    <a:pt x="66675" y="133350"/>
                  </a:cubicBezTo>
                  <a:cubicBezTo>
                    <a:pt x="62357" y="133350"/>
                    <a:pt x="57912" y="132969"/>
                    <a:pt x="53721" y="132080"/>
                  </a:cubicBezTo>
                  <a:cubicBezTo>
                    <a:pt x="49530" y="131191"/>
                    <a:pt x="45212" y="129921"/>
                    <a:pt x="41275" y="128270"/>
                  </a:cubicBezTo>
                  <a:cubicBezTo>
                    <a:pt x="37338" y="126619"/>
                    <a:pt x="33401" y="124587"/>
                    <a:pt x="29718" y="122047"/>
                  </a:cubicBezTo>
                  <a:cubicBezTo>
                    <a:pt x="26035" y="119507"/>
                    <a:pt x="22733" y="116840"/>
                    <a:pt x="19558" y="113792"/>
                  </a:cubicBezTo>
                  <a:cubicBezTo>
                    <a:pt x="16383" y="110744"/>
                    <a:pt x="13716" y="107315"/>
                    <a:pt x="11303" y="103632"/>
                  </a:cubicBezTo>
                  <a:cubicBezTo>
                    <a:pt x="8890" y="99949"/>
                    <a:pt x="6731" y="96266"/>
                    <a:pt x="5080" y="92202"/>
                  </a:cubicBezTo>
                  <a:cubicBezTo>
                    <a:pt x="3429" y="88138"/>
                    <a:pt x="2159" y="83947"/>
                    <a:pt x="1270" y="79629"/>
                  </a:cubicBezTo>
                  <a:cubicBezTo>
                    <a:pt x="381" y="75311"/>
                    <a:pt x="0" y="70993"/>
                    <a:pt x="0" y="66675"/>
                  </a:cubicBezTo>
                  <a:cubicBezTo>
                    <a:pt x="0" y="62357"/>
                    <a:pt x="381" y="57912"/>
                    <a:pt x="1270" y="53721"/>
                  </a:cubicBezTo>
                  <a:cubicBezTo>
                    <a:pt x="2159" y="49530"/>
                    <a:pt x="3429" y="45212"/>
                    <a:pt x="5080" y="41275"/>
                  </a:cubicBezTo>
                  <a:cubicBezTo>
                    <a:pt x="6731" y="37338"/>
                    <a:pt x="8763" y="33401"/>
                    <a:pt x="11303" y="29718"/>
                  </a:cubicBezTo>
                  <a:cubicBezTo>
                    <a:pt x="13843" y="26035"/>
                    <a:pt x="16510" y="22733"/>
                    <a:pt x="19558" y="19558"/>
                  </a:cubicBezTo>
                  <a:cubicBezTo>
                    <a:pt x="22606" y="16383"/>
                    <a:pt x="26035" y="13716"/>
                    <a:pt x="29718" y="11303"/>
                  </a:cubicBezTo>
                  <a:cubicBezTo>
                    <a:pt x="33401" y="8890"/>
                    <a:pt x="37211" y="6858"/>
                    <a:pt x="41275" y="5080"/>
                  </a:cubicBezTo>
                  <a:cubicBezTo>
                    <a:pt x="45339" y="3302"/>
                    <a:pt x="49530" y="2159"/>
                    <a:pt x="53721" y="1270"/>
                  </a:cubicBezTo>
                  <a:cubicBezTo>
                    <a:pt x="57912" y="381"/>
                    <a:pt x="62357" y="0"/>
                    <a:pt x="66675" y="0"/>
                  </a:cubicBezTo>
                  <a:cubicBezTo>
                    <a:pt x="70993" y="0"/>
                    <a:pt x="75438" y="381"/>
                    <a:pt x="79629" y="1270"/>
                  </a:cubicBezTo>
                  <a:cubicBezTo>
                    <a:pt x="83820" y="2159"/>
                    <a:pt x="88138" y="3429"/>
                    <a:pt x="92075" y="5080"/>
                  </a:cubicBezTo>
                  <a:cubicBezTo>
                    <a:pt x="96012" y="6731"/>
                    <a:pt x="99949" y="8763"/>
                    <a:pt x="103632" y="11303"/>
                  </a:cubicBezTo>
                  <a:cubicBezTo>
                    <a:pt x="107315" y="13843"/>
                    <a:pt x="110617" y="16510"/>
                    <a:pt x="113792" y="19558"/>
                  </a:cubicBezTo>
                  <a:cubicBezTo>
                    <a:pt x="116967" y="22606"/>
                    <a:pt x="119634" y="26035"/>
                    <a:pt x="122047" y="29718"/>
                  </a:cubicBezTo>
                  <a:cubicBezTo>
                    <a:pt x="124460" y="33401"/>
                    <a:pt x="126492" y="37211"/>
                    <a:pt x="128270" y="41275"/>
                  </a:cubicBezTo>
                  <a:cubicBezTo>
                    <a:pt x="130048" y="45339"/>
                    <a:pt x="131191" y="49530"/>
                    <a:pt x="132080" y="53721"/>
                  </a:cubicBezTo>
                  <a:cubicBezTo>
                    <a:pt x="132969" y="57912"/>
                    <a:pt x="133350" y="62357"/>
                    <a:pt x="133350" y="66675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524000" y="6517815"/>
            <a:ext cx="133350" cy="133350"/>
            <a:chOff x="0" y="0"/>
            <a:chExt cx="133350" cy="1333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70993"/>
                    <a:pt x="132969" y="75438"/>
                    <a:pt x="132080" y="79629"/>
                  </a:cubicBezTo>
                  <a:cubicBezTo>
                    <a:pt x="131191" y="83820"/>
                    <a:pt x="129921" y="88138"/>
                    <a:pt x="128270" y="92075"/>
                  </a:cubicBezTo>
                  <a:cubicBezTo>
                    <a:pt x="126619" y="96012"/>
                    <a:pt x="124587" y="99949"/>
                    <a:pt x="122047" y="103632"/>
                  </a:cubicBezTo>
                  <a:cubicBezTo>
                    <a:pt x="119507" y="107315"/>
                    <a:pt x="116840" y="110617"/>
                    <a:pt x="113792" y="113792"/>
                  </a:cubicBezTo>
                  <a:cubicBezTo>
                    <a:pt x="110744" y="116967"/>
                    <a:pt x="107315" y="119634"/>
                    <a:pt x="103632" y="122047"/>
                  </a:cubicBezTo>
                  <a:cubicBezTo>
                    <a:pt x="99949" y="124460"/>
                    <a:pt x="96139" y="126492"/>
                    <a:pt x="92075" y="128270"/>
                  </a:cubicBezTo>
                  <a:cubicBezTo>
                    <a:pt x="88011" y="130048"/>
                    <a:pt x="83820" y="131191"/>
                    <a:pt x="79629" y="132080"/>
                  </a:cubicBezTo>
                  <a:cubicBezTo>
                    <a:pt x="75438" y="132969"/>
                    <a:pt x="70993" y="133350"/>
                    <a:pt x="66675" y="133350"/>
                  </a:cubicBezTo>
                  <a:cubicBezTo>
                    <a:pt x="62357" y="133350"/>
                    <a:pt x="57912" y="132969"/>
                    <a:pt x="53721" y="132080"/>
                  </a:cubicBezTo>
                  <a:cubicBezTo>
                    <a:pt x="49530" y="131191"/>
                    <a:pt x="45212" y="129921"/>
                    <a:pt x="41275" y="128270"/>
                  </a:cubicBezTo>
                  <a:cubicBezTo>
                    <a:pt x="37338" y="126619"/>
                    <a:pt x="33401" y="124587"/>
                    <a:pt x="29718" y="122047"/>
                  </a:cubicBezTo>
                  <a:cubicBezTo>
                    <a:pt x="26035" y="119507"/>
                    <a:pt x="22733" y="116840"/>
                    <a:pt x="19558" y="113792"/>
                  </a:cubicBezTo>
                  <a:cubicBezTo>
                    <a:pt x="16383" y="110744"/>
                    <a:pt x="13716" y="107315"/>
                    <a:pt x="11303" y="103632"/>
                  </a:cubicBezTo>
                  <a:cubicBezTo>
                    <a:pt x="8890" y="99949"/>
                    <a:pt x="6731" y="96266"/>
                    <a:pt x="5080" y="92202"/>
                  </a:cubicBezTo>
                  <a:cubicBezTo>
                    <a:pt x="3429" y="88138"/>
                    <a:pt x="2159" y="83947"/>
                    <a:pt x="1270" y="79629"/>
                  </a:cubicBezTo>
                  <a:cubicBezTo>
                    <a:pt x="381" y="75311"/>
                    <a:pt x="0" y="70993"/>
                    <a:pt x="0" y="66675"/>
                  </a:cubicBezTo>
                  <a:cubicBezTo>
                    <a:pt x="0" y="62357"/>
                    <a:pt x="381" y="57912"/>
                    <a:pt x="1270" y="53721"/>
                  </a:cubicBezTo>
                  <a:cubicBezTo>
                    <a:pt x="2159" y="49530"/>
                    <a:pt x="3429" y="45212"/>
                    <a:pt x="5080" y="41275"/>
                  </a:cubicBezTo>
                  <a:cubicBezTo>
                    <a:pt x="6731" y="37338"/>
                    <a:pt x="8763" y="33401"/>
                    <a:pt x="11303" y="29718"/>
                  </a:cubicBezTo>
                  <a:cubicBezTo>
                    <a:pt x="13843" y="26035"/>
                    <a:pt x="16510" y="22733"/>
                    <a:pt x="19558" y="19558"/>
                  </a:cubicBezTo>
                  <a:cubicBezTo>
                    <a:pt x="22606" y="16383"/>
                    <a:pt x="26035" y="13716"/>
                    <a:pt x="29718" y="11303"/>
                  </a:cubicBezTo>
                  <a:cubicBezTo>
                    <a:pt x="33401" y="8890"/>
                    <a:pt x="37211" y="6858"/>
                    <a:pt x="41275" y="5080"/>
                  </a:cubicBezTo>
                  <a:cubicBezTo>
                    <a:pt x="45339" y="3302"/>
                    <a:pt x="49530" y="2159"/>
                    <a:pt x="53721" y="1270"/>
                  </a:cubicBezTo>
                  <a:cubicBezTo>
                    <a:pt x="57912" y="381"/>
                    <a:pt x="62357" y="0"/>
                    <a:pt x="66675" y="0"/>
                  </a:cubicBezTo>
                  <a:cubicBezTo>
                    <a:pt x="70993" y="0"/>
                    <a:pt x="75438" y="381"/>
                    <a:pt x="79629" y="1270"/>
                  </a:cubicBezTo>
                  <a:cubicBezTo>
                    <a:pt x="83820" y="2159"/>
                    <a:pt x="88138" y="3429"/>
                    <a:pt x="92075" y="5080"/>
                  </a:cubicBezTo>
                  <a:cubicBezTo>
                    <a:pt x="96012" y="6731"/>
                    <a:pt x="99949" y="8763"/>
                    <a:pt x="103632" y="11303"/>
                  </a:cubicBezTo>
                  <a:cubicBezTo>
                    <a:pt x="107315" y="13843"/>
                    <a:pt x="110617" y="16510"/>
                    <a:pt x="113792" y="19558"/>
                  </a:cubicBezTo>
                  <a:cubicBezTo>
                    <a:pt x="116967" y="22606"/>
                    <a:pt x="119634" y="26035"/>
                    <a:pt x="122047" y="29718"/>
                  </a:cubicBezTo>
                  <a:cubicBezTo>
                    <a:pt x="124460" y="33401"/>
                    <a:pt x="126492" y="37211"/>
                    <a:pt x="128270" y="41275"/>
                  </a:cubicBezTo>
                  <a:cubicBezTo>
                    <a:pt x="130048" y="45339"/>
                    <a:pt x="131191" y="49530"/>
                    <a:pt x="132080" y="53721"/>
                  </a:cubicBezTo>
                  <a:cubicBezTo>
                    <a:pt x="132969" y="57912"/>
                    <a:pt x="133350" y="62357"/>
                    <a:pt x="133350" y="66675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524000" y="7308390"/>
            <a:ext cx="133350" cy="133350"/>
            <a:chOff x="0" y="0"/>
            <a:chExt cx="133350" cy="1333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70993"/>
                    <a:pt x="132969" y="75438"/>
                    <a:pt x="132080" y="79629"/>
                  </a:cubicBezTo>
                  <a:cubicBezTo>
                    <a:pt x="131191" y="83820"/>
                    <a:pt x="129921" y="88138"/>
                    <a:pt x="128270" y="92075"/>
                  </a:cubicBezTo>
                  <a:cubicBezTo>
                    <a:pt x="126619" y="96012"/>
                    <a:pt x="124587" y="99949"/>
                    <a:pt x="122047" y="103632"/>
                  </a:cubicBezTo>
                  <a:cubicBezTo>
                    <a:pt x="119507" y="107315"/>
                    <a:pt x="116840" y="110617"/>
                    <a:pt x="113792" y="113792"/>
                  </a:cubicBezTo>
                  <a:cubicBezTo>
                    <a:pt x="110744" y="116967"/>
                    <a:pt x="107315" y="119634"/>
                    <a:pt x="103632" y="122047"/>
                  </a:cubicBezTo>
                  <a:cubicBezTo>
                    <a:pt x="99949" y="124460"/>
                    <a:pt x="96139" y="126492"/>
                    <a:pt x="92075" y="128270"/>
                  </a:cubicBezTo>
                  <a:cubicBezTo>
                    <a:pt x="88011" y="130048"/>
                    <a:pt x="83820" y="131191"/>
                    <a:pt x="79629" y="132080"/>
                  </a:cubicBezTo>
                  <a:cubicBezTo>
                    <a:pt x="75438" y="132969"/>
                    <a:pt x="70993" y="133350"/>
                    <a:pt x="66675" y="133350"/>
                  </a:cubicBezTo>
                  <a:cubicBezTo>
                    <a:pt x="62357" y="133350"/>
                    <a:pt x="57912" y="132969"/>
                    <a:pt x="53721" y="132080"/>
                  </a:cubicBezTo>
                  <a:cubicBezTo>
                    <a:pt x="49530" y="131191"/>
                    <a:pt x="45212" y="129921"/>
                    <a:pt x="41275" y="128270"/>
                  </a:cubicBezTo>
                  <a:cubicBezTo>
                    <a:pt x="37338" y="126619"/>
                    <a:pt x="33401" y="124587"/>
                    <a:pt x="29718" y="122047"/>
                  </a:cubicBezTo>
                  <a:cubicBezTo>
                    <a:pt x="26035" y="119507"/>
                    <a:pt x="22733" y="116840"/>
                    <a:pt x="19558" y="113792"/>
                  </a:cubicBezTo>
                  <a:cubicBezTo>
                    <a:pt x="16383" y="110744"/>
                    <a:pt x="13716" y="107315"/>
                    <a:pt x="11303" y="103632"/>
                  </a:cubicBezTo>
                  <a:cubicBezTo>
                    <a:pt x="8890" y="99949"/>
                    <a:pt x="6731" y="96266"/>
                    <a:pt x="5080" y="92202"/>
                  </a:cubicBezTo>
                  <a:cubicBezTo>
                    <a:pt x="3429" y="88138"/>
                    <a:pt x="2159" y="83947"/>
                    <a:pt x="1270" y="79629"/>
                  </a:cubicBezTo>
                  <a:cubicBezTo>
                    <a:pt x="381" y="75311"/>
                    <a:pt x="0" y="70993"/>
                    <a:pt x="0" y="66675"/>
                  </a:cubicBezTo>
                  <a:cubicBezTo>
                    <a:pt x="0" y="62357"/>
                    <a:pt x="381" y="57912"/>
                    <a:pt x="1270" y="53721"/>
                  </a:cubicBezTo>
                  <a:cubicBezTo>
                    <a:pt x="2159" y="49530"/>
                    <a:pt x="3429" y="45212"/>
                    <a:pt x="5080" y="41275"/>
                  </a:cubicBezTo>
                  <a:cubicBezTo>
                    <a:pt x="6731" y="37338"/>
                    <a:pt x="8763" y="33401"/>
                    <a:pt x="11303" y="29718"/>
                  </a:cubicBezTo>
                  <a:cubicBezTo>
                    <a:pt x="13843" y="26035"/>
                    <a:pt x="16510" y="22733"/>
                    <a:pt x="19558" y="19558"/>
                  </a:cubicBezTo>
                  <a:cubicBezTo>
                    <a:pt x="22606" y="16383"/>
                    <a:pt x="26035" y="13716"/>
                    <a:pt x="29718" y="11303"/>
                  </a:cubicBezTo>
                  <a:cubicBezTo>
                    <a:pt x="33401" y="8890"/>
                    <a:pt x="37211" y="6858"/>
                    <a:pt x="41275" y="5080"/>
                  </a:cubicBezTo>
                  <a:cubicBezTo>
                    <a:pt x="45339" y="3302"/>
                    <a:pt x="49530" y="2159"/>
                    <a:pt x="53721" y="1270"/>
                  </a:cubicBezTo>
                  <a:cubicBezTo>
                    <a:pt x="57912" y="381"/>
                    <a:pt x="62357" y="0"/>
                    <a:pt x="66675" y="0"/>
                  </a:cubicBezTo>
                  <a:cubicBezTo>
                    <a:pt x="70993" y="0"/>
                    <a:pt x="75438" y="381"/>
                    <a:pt x="79629" y="1270"/>
                  </a:cubicBezTo>
                  <a:cubicBezTo>
                    <a:pt x="83820" y="2159"/>
                    <a:pt x="88138" y="3429"/>
                    <a:pt x="92075" y="5080"/>
                  </a:cubicBezTo>
                  <a:cubicBezTo>
                    <a:pt x="96012" y="6731"/>
                    <a:pt x="99949" y="8763"/>
                    <a:pt x="103632" y="11303"/>
                  </a:cubicBezTo>
                  <a:cubicBezTo>
                    <a:pt x="107315" y="13843"/>
                    <a:pt x="110617" y="16510"/>
                    <a:pt x="113792" y="19558"/>
                  </a:cubicBezTo>
                  <a:cubicBezTo>
                    <a:pt x="116967" y="22606"/>
                    <a:pt x="119634" y="26035"/>
                    <a:pt x="122047" y="29718"/>
                  </a:cubicBezTo>
                  <a:cubicBezTo>
                    <a:pt x="124460" y="33401"/>
                    <a:pt x="126492" y="37211"/>
                    <a:pt x="128270" y="41275"/>
                  </a:cubicBezTo>
                  <a:cubicBezTo>
                    <a:pt x="130048" y="45339"/>
                    <a:pt x="131191" y="49530"/>
                    <a:pt x="132080" y="53721"/>
                  </a:cubicBezTo>
                  <a:cubicBezTo>
                    <a:pt x="132969" y="57912"/>
                    <a:pt x="133350" y="62357"/>
                    <a:pt x="133350" y="66675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524000" y="8098965"/>
            <a:ext cx="133350" cy="133350"/>
            <a:chOff x="0" y="0"/>
            <a:chExt cx="133350" cy="1333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70993"/>
                    <a:pt x="132969" y="75438"/>
                    <a:pt x="132080" y="79629"/>
                  </a:cubicBezTo>
                  <a:cubicBezTo>
                    <a:pt x="131191" y="83820"/>
                    <a:pt x="129921" y="88138"/>
                    <a:pt x="128270" y="92075"/>
                  </a:cubicBezTo>
                  <a:cubicBezTo>
                    <a:pt x="126619" y="96012"/>
                    <a:pt x="124587" y="99949"/>
                    <a:pt x="122047" y="103632"/>
                  </a:cubicBezTo>
                  <a:cubicBezTo>
                    <a:pt x="119507" y="107315"/>
                    <a:pt x="116840" y="110617"/>
                    <a:pt x="113792" y="113792"/>
                  </a:cubicBezTo>
                  <a:cubicBezTo>
                    <a:pt x="110744" y="116967"/>
                    <a:pt x="107315" y="119634"/>
                    <a:pt x="103632" y="122047"/>
                  </a:cubicBezTo>
                  <a:cubicBezTo>
                    <a:pt x="99949" y="124460"/>
                    <a:pt x="96139" y="126492"/>
                    <a:pt x="92075" y="128270"/>
                  </a:cubicBezTo>
                  <a:cubicBezTo>
                    <a:pt x="88011" y="130048"/>
                    <a:pt x="83820" y="131191"/>
                    <a:pt x="79629" y="132080"/>
                  </a:cubicBezTo>
                  <a:cubicBezTo>
                    <a:pt x="75438" y="132969"/>
                    <a:pt x="70993" y="133350"/>
                    <a:pt x="66675" y="133350"/>
                  </a:cubicBezTo>
                  <a:cubicBezTo>
                    <a:pt x="62357" y="133350"/>
                    <a:pt x="57912" y="132969"/>
                    <a:pt x="53721" y="132080"/>
                  </a:cubicBezTo>
                  <a:cubicBezTo>
                    <a:pt x="49530" y="131191"/>
                    <a:pt x="45212" y="129921"/>
                    <a:pt x="41275" y="128270"/>
                  </a:cubicBezTo>
                  <a:cubicBezTo>
                    <a:pt x="37338" y="126619"/>
                    <a:pt x="33401" y="124587"/>
                    <a:pt x="29718" y="122047"/>
                  </a:cubicBezTo>
                  <a:cubicBezTo>
                    <a:pt x="26035" y="119507"/>
                    <a:pt x="22733" y="116840"/>
                    <a:pt x="19558" y="113792"/>
                  </a:cubicBezTo>
                  <a:cubicBezTo>
                    <a:pt x="16383" y="110744"/>
                    <a:pt x="13716" y="107315"/>
                    <a:pt x="11303" y="103632"/>
                  </a:cubicBezTo>
                  <a:cubicBezTo>
                    <a:pt x="8890" y="99949"/>
                    <a:pt x="6731" y="96266"/>
                    <a:pt x="5080" y="92202"/>
                  </a:cubicBezTo>
                  <a:cubicBezTo>
                    <a:pt x="3429" y="88138"/>
                    <a:pt x="2159" y="83947"/>
                    <a:pt x="1270" y="79629"/>
                  </a:cubicBezTo>
                  <a:cubicBezTo>
                    <a:pt x="381" y="75311"/>
                    <a:pt x="0" y="70993"/>
                    <a:pt x="0" y="66675"/>
                  </a:cubicBezTo>
                  <a:cubicBezTo>
                    <a:pt x="0" y="62357"/>
                    <a:pt x="381" y="57912"/>
                    <a:pt x="1270" y="53721"/>
                  </a:cubicBezTo>
                  <a:cubicBezTo>
                    <a:pt x="2159" y="49530"/>
                    <a:pt x="3429" y="45212"/>
                    <a:pt x="5080" y="41275"/>
                  </a:cubicBezTo>
                  <a:cubicBezTo>
                    <a:pt x="6731" y="37338"/>
                    <a:pt x="8763" y="33401"/>
                    <a:pt x="11303" y="29718"/>
                  </a:cubicBezTo>
                  <a:cubicBezTo>
                    <a:pt x="13843" y="26035"/>
                    <a:pt x="16510" y="22733"/>
                    <a:pt x="19558" y="19558"/>
                  </a:cubicBezTo>
                  <a:cubicBezTo>
                    <a:pt x="22606" y="16383"/>
                    <a:pt x="26035" y="13716"/>
                    <a:pt x="29718" y="11303"/>
                  </a:cubicBezTo>
                  <a:cubicBezTo>
                    <a:pt x="33401" y="8890"/>
                    <a:pt x="37211" y="6858"/>
                    <a:pt x="41275" y="5080"/>
                  </a:cubicBezTo>
                  <a:cubicBezTo>
                    <a:pt x="45339" y="3302"/>
                    <a:pt x="49530" y="2159"/>
                    <a:pt x="53721" y="1270"/>
                  </a:cubicBezTo>
                  <a:cubicBezTo>
                    <a:pt x="57912" y="381"/>
                    <a:pt x="62357" y="0"/>
                    <a:pt x="66675" y="0"/>
                  </a:cubicBezTo>
                  <a:cubicBezTo>
                    <a:pt x="70993" y="0"/>
                    <a:pt x="75438" y="381"/>
                    <a:pt x="79629" y="1270"/>
                  </a:cubicBezTo>
                  <a:cubicBezTo>
                    <a:pt x="83820" y="2159"/>
                    <a:pt x="88138" y="3429"/>
                    <a:pt x="92075" y="5080"/>
                  </a:cubicBezTo>
                  <a:cubicBezTo>
                    <a:pt x="96012" y="6731"/>
                    <a:pt x="99949" y="8763"/>
                    <a:pt x="103632" y="11303"/>
                  </a:cubicBezTo>
                  <a:cubicBezTo>
                    <a:pt x="107315" y="13843"/>
                    <a:pt x="110617" y="16510"/>
                    <a:pt x="113792" y="19558"/>
                  </a:cubicBezTo>
                  <a:cubicBezTo>
                    <a:pt x="116967" y="22606"/>
                    <a:pt x="119634" y="26035"/>
                    <a:pt x="122047" y="29718"/>
                  </a:cubicBezTo>
                  <a:cubicBezTo>
                    <a:pt x="124460" y="33401"/>
                    <a:pt x="126492" y="37211"/>
                    <a:pt x="128270" y="41275"/>
                  </a:cubicBezTo>
                  <a:cubicBezTo>
                    <a:pt x="130048" y="45339"/>
                    <a:pt x="131191" y="49530"/>
                    <a:pt x="132080" y="53721"/>
                  </a:cubicBezTo>
                  <a:cubicBezTo>
                    <a:pt x="132969" y="57912"/>
                    <a:pt x="133350" y="62357"/>
                    <a:pt x="133350" y="66675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0" y="0"/>
            <a:ext cx="2286429" cy="2286429"/>
            <a:chOff x="0" y="0"/>
            <a:chExt cx="2286432" cy="22864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286381" cy="2286381"/>
            </a:xfrm>
            <a:custGeom>
              <a:avLst/>
              <a:gdLst/>
              <a:ahLst/>
              <a:cxnLst/>
              <a:rect l="l" t="t" r="r" b="b"/>
              <a:pathLst>
                <a:path w="2286381" h="2286381">
                  <a:moveTo>
                    <a:pt x="0" y="0"/>
                  </a:moveTo>
                  <a:lnTo>
                    <a:pt x="0" y="2286381"/>
                  </a:lnTo>
                  <a:lnTo>
                    <a:pt x="2286381" y="2286381"/>
                  </a:lnTo>
                  <a:lnTo>
                    <a:pt x="228638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2286429" y="8882501"/>
            <a:ext cx="3588677" cy="1404499"/>
            <a:chOff x="0" y="0"/>
            <a:chExt cx="3588677" cy="140450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588639" cy="1404493"/>
            </a:xfrm>
            <a:custGeom>
              <a:avLst/>
              <a:gdLst/>
              <a:ahLst/>
              <a:cxnLst/>
              <a:rect l="l" t="t" r="r" b="b"/>
              <a:pathLst>
                <a:path w="3588639" h="1404493">
                  <a:moveTo>
                    <a:pt x="0" y="0"/>
                  </a:moveTo>
                  <a:lnTo>
                    <a:pt x="0" y="1404493"/>
                  </a:lnTo>
                  <a:lnTo>
                    <a:pt x="3588639" y="1404493"/>
                  </a:lnTo>
                  <a:lnTo>
                    <a:pt x="358863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7292511" y="0"/>
            <a:ext cx="3588677" cy="3562579"/>
            <a:chOff x="0" y="0"/>
            <a:chExt cx="3588677" cy="356257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588639" cy="3562604"/>
            </a:xfrm>
            <a:custGeom>
              <a:avLst/>
              <a:gdLst/>
              <a:ahLst/>
              <a:cxnLst/>
              <a:rect l="l" t="t" r="r" b="b"/>
              <a:pathLst>
                <a:path w="3588639" h="3562604">
                  <a:moveTo>
                    <a:pt x="0" y="3562604"/>
                  </a:moveTo>
                  <a:lnTo>
                    <a:pt x="3588639" y="3562604"/>
                  </a:lnTo>
                  <a:lnTo>
                    <a:pt x="35886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575824" y="498300"/>
            <a:ext cx="312096" cy="40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 i="1">
                <a:solidFill>
                  <a:srgbClr val="041D48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14823" y="2637568"/>
            <a:ext cx="5967336" cy="93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0"/>
              </a:lnSpc>
            </a:pPr>
            <a:r>
              <a:rPr lang="en-US" sz="7479">
                <a:solidFill>
                  <a:srgbClr val="BAE5F8"/>
                </a:solidFill>
                <a:latin typeface="Anton"/>
                <a:ea typeface="Anton"/>
                <a:cs typeface="Anton"/>
                <a:sym typeface="Anton"/>
              </a:rPr>
              <a:t>Team Members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373241" y="3587020"/>
            <a:ext cx="67999" cy="99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48"/>
              </a:lnSpc>
            </a:pPr>
            <a:r>
              <a:rPr lang="en-US" sz="3499" b="1">
                <a:solidFill>
                  <a:srgbClr val="61A1CE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60499" y="3825145"/>
            <a:ext cx="6474504" cy="756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5"/>
              </a:lnSpc>
            </a:pPr>
            <a:r>
              <a:rPr lang="en-US" sz="3499" b="1">
                <a:solidFill>
                  <a:srgbClr val="61A1CE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Sohaila</a:t>
            </a:r>
            <a:r>
              <a:rPr lang="en-US" sz="3499" b="1">
                <a:solidFill>
                  <a:srgbClr val="000000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 </a:t>
            </a:r>
            <a:r>
              <a:rPr lang="en-US" sz="3499" b="1">
                <a:solidFill>
                  <a:srgbClr val="61A1CE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Ahmed</a:t>
            </a:r>
            <a:r>
              <a:rPr lang="en-US" sz="3499" b="1">
                <a:solidFill>
                  <a:srgbClr val="000000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 </a:t>
            </a:r>
            <a:r>
              <a:rPr lang="en-US" sz="3499" b="1">
                <a:solidFill>
                  <a:srgbClr val="61A1CE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Farouk</a:t>
            </a:r>
            <a:r>
              <a:rPr lang="en-US" sz="3499" b="1">
                <a:solidFill>
                  <a:srgbClr val="000000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 </a:t>
            </a:r>
            <a:r>
              <a:rPr lang="en-US" sz="3499" b="1">
                <a:solidFill>
                  <a:srgbClr val="DFC459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(leader)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860499" y="4615720"/>
            <a:ext cx="6323828" cy="3918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5"/>
              </a:lnSpc>
            </a:pPr>
            <a:r>
              <a:rPr lang="en-US" sz="3499" b="1" spc="24" dirty="0">
                <a:solidFill>
                  <a:srgbClr val="61A1CE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Hager Mohamed </a:t>
            </a:r>
            <a:r>
              <a:rPr lang="en-US" sz="3499" b="1" spc="24" dirty="0" err="1">
                <a:solidFill>
                  <a:srgbClr val="61A1CE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Metwally</a:t>
            </a:r>
            <a:r>
              <a:rPr lang="en-US" sz="3499" b="1" spc="24" dirty="0">
                <a:solidFill>
                  <a:srgbClr val="61A1CE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 </a:t>
            </a:r>
            <a:r>
              <a:rPr lang="en-US" sz="3499" b="1" spc="24" dirty="0" err="1">
                <a:solidFill>
                  <a:srgbClr val="61A1CE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Noha</a:t>
            </a:r>
            <a:r>
              <a:rPr lang="en-US" sz="3499" b="1" spc="24" dirty="0">
                <a:solidFill>
                  <a:srgbClr val="61A1CE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 Mohammed </a:t>
            </a:r>
            <a:r>
              <a:rPr lang="en-US" sz="3499" b="1" spc="24" dirty="0" err="1">
                <a:solidFill>
                  <a:srgbClr val="61A1CE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Elsaid</a:t>
            </a:r>
            <a:r>
              <a:rPr lang="en-US" sz="3499" b="1" spc="24" dirty="0">
                <a:solidFill>
                  <a:srgbClr val="61A1CE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 </a:t>
            </a:r>
          </a:p>
          <a:p>
            <a:pPr algn="l">
              <a:lnSpc>
                <a:spcPts val="6225"/>
              </a:lnSpc>
            </a:pPr>
            <a:r>
              <a:rPr lang="en-US" sz="3499" b="1" spc="24" dirty="0" err="1">
                <a:solidFill>
                  <a:srgbClr val="61A1CE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Alyaa</a:t>
            </a:r>
            <a:r>
              <a:rPr lang="en-US" sz="3499" b="1" spc="24" dirty="0">
                <a:solidFill>
                  <a:srgbClr val="61A1CE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 Hamed Aly Hussein </a:t>
            </a:r>
            <a:r>
              <a:rPr lang="en-US" sz="3499" b="1" spc="24" dirty="0" err="1">
                <a:solidFill>
                  <a:srgbClr val="61A1CE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Esraa</a:t>
            </a:r>
            <a:r>
              <a:rPr lang="en-US" sz="3499" b="1" spc="24" dirty="0">
                <a:solidFill>
                  <a:srgbClr val="61A1CE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 Mostafa Attia </a:t>
            </a:r>
            <a:r>
              <a:rPr lang="en-US" sz="3499" b="1" spc="24" dirty="0" err="1">
                <a:solidFill>
                  <a:srgbClr val="61A1CE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Zaghlal</a:t>
            </a:r>
            <a:r>
              <a:rPr lang="en-US" sz="3499" b="1" spc="24" dirty="0">
                <a:solidFill>
                  <a:srgbClr val="61A1CE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 Sara Mohamed Hussein Hamdi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551" y="-66551"/>
            <a:ext cx="2416464" cy="2416464"/>
          </a:xfrm>
          <a:custGeom>
            <a:avLst/>
            <a:gdLst/>
            <a:ahLst/>
            <a:cxnLst/>
            <a:rect l="l" t="t" r="r" b="b"/>
            <a:pathLst>
              <a:path w="2416464" h="2416464">
                <a:moveTo>
                  <a:pt x="0" y="0"/>
                </a:moveTo>
                <a:lnTo>
                  <a:pt x="2416464" y="0"/>
                </a:lnTo>
                <a:lnTo>
                  <a:pt x="2416464" y="2416464"/>
                </a:lnTo>
                <a:lnTo>
                  <a:pt x="0" y="2416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4313989" y="0"/>
            <a:ext cx="3974011" cy="10287000"/>
            <a:chOff x="0" y="0"/>
            <a:chExt cx="3974008" cy="10287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73957" cy="10287000"/>
            </a:xfrm>
            <a:custGeom>
              <a:avLst/>
              <a:gdLst/>
              <a:ahLst/>
              <a:cxnLst/>
              <a:rect l="l" t="t" r="r" b="b"/>
              <a:pathLst>
                <a:path w="3973957" h="10287000">
                  <a:moveTo>
                    <a:pt x="0" y="0"/>
                  </a:moveTo>
                  <a:lnTo>
                    <a:pt x="0" y="10287000"/>
                  </a:lnTo>
                  <a:lnTo>
                    <a:pt x="3973957" y="10287000"/>
                  </a:lnTo>
                  <a:lnTo>
                    <a:pt x="3973957" y="0"/>
                  </a:lnTo>
                  <a:close/>
                </a:path>
              </a:pathLst>
            </a:custGeom>
            <a:solidFill>
              <a:srgbClr val="BAE5F8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9144000" y="1028700"/>
            <a:ext cx="8115300" cy="8229600"/>
          </a:xfrm>
          <a:custGeom>
            <a:avLst/>
            <a:gdLst/>
            <a:ahLst/>
            <a:cxnLst/>
            <a:rect l="l" t="t" r="r" b="b"/>
            <a:pathLst>
              <a:path w="8115300" h="8229600">
                <a:moveTo>
                  <a:pt x="0" y="0"/>
                </a:moveTo>
                <a:lnTo>
                  <a:pt x="8115300" y="0"/>
                </a:lnTo>
                <a:lnTo>
                  <a:pt x="81153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607" b="-19449"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245300" y="8818997"/>
            <a:ext cx="3689156" cy="1531496"/>
            <a:chOff x="0" y="0"/>
            <a:chExt cx="3689160" cy="1531506"/>
          </a:xfrm>
        </p:grpSpPr>
        <p:sp>
          <p:nvSpPr>
            <p:cNvPr id="7" name="Freeform 7"/>
            <p:cNvSpPr/>
            <p:nvPr/>
          </p:nvSpPr>
          <p:spPr>
            <a:xfrm>
              <a:off x="103505" y="63500"/>
              <a:ext cx="3482213" cy="1404493"/>
            </a:xfrm>
            <a:custGeom>
              <a:avLst/>
              <a:gdLst/>
              <a:ahLst/>
              <a:cxnLst/>
              <a:rect l="l" t="t" r="r" b="b"/>
              <a:pathLst>
                <a:path w="3482213" h="1404493">
                  <a:moveTo>
                    <a:pt x="1705864" y="0"/>
                  </a:moveTo>
                  <a:cubicBezTo>
                    <a:pt x="868426" y="16256"/>
                    <a:pt x="170688" y="613537"/>
                    <a:pt x="0" y="1404493"/>
                  </a:cubicBezTo>
                  <a:lnTo>
                    <a:pt x="87884" y="1404493"/>
                  </a:lnTo>
                  <a:cubicBezTo>
                    <a:pt x="259334" y="650113"/>
                    <a:pt x="935482" y="85344"/>
                    <a:pt x="1741043" y="85344"/>
                  </a:cubicBezTo>
                  <a:lnTo>
                    <a:pt x="1741043" y="85471"/>
                  </a:lnTo>
                  <a:cubicBezTo>
                    <a:pt x="2546604" y="85471"/>
                    <a:pt x="3222752" y="650240"/>
                    <a:pt x="3394329" y="1404493"/>
                  </a:cubicBezTo>
                  <a:lnTo>
                    <a:pt x="3482213" y="1404493"/>
                  </a:lnTo>
                  <a:cubicBezTo>
                    <a:pt x="3311398" y="613537"/>
                    <a:pt x="2613660" y="16256"/>
                    <a:pt x="1776222" y="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504317" y="465328"/>
              <a:ext cx="2655697" cy="1002792"/>
            </a:xfrm>
            <a:custGeom>
              <a:avLst/>
              <a:gdLst/>
              <a:ahLst/>
              <a:cxnLst/>
              <a:rect l="l" t="t" r="r" b="b"/>
              <a:pathLst>
                <a:path w="2655697" h="1002792">
                  <a:moveTo>
                    <a:pt x="1329182" y="0"/>
                  </a:moveTo>
                  <a:cubicBezTo>
                    <a:pt x="919861" y="0"/>
                    <a:pt x="507365" y="179705"/>
                    <a:pt x="225171" y="551942"/>
                  </a:cubicBezTo>
                  <a:cubicBezTo>
                    <a:pt x="119253" y="695579"/>
                    <a:pt x="45212" y="847852"/>
                    <a:pt x="0" y="1002792"/>
                  </a:cubicBezTo>
                  <a:lnTo>
                    <a:pt x="55372" y="1002792"/>
                  </a:lnTo>
                  <a:cubicBezTo>
                    <a:pt x="147955" y="674497"/>
                    <a:pt x="366014" y="376682"/>
                    <a:pt x="705358" y="191008"/>
                  </a:cubicBezTo>
                  <a:cubicBezTo>
                    <a:pt x="910844" y="79375"/>
                    <a:pt x="1130427" y="27305"/>
                    <a:pt x="1346073" y="27305"/>
                  </a:cubicBezTo>
                  <a:cubicBezTo>
                    <a:pt x="1917192" y="27305"/>
                    <a:pt x="2461133" y="392430"/>
                    <a:pt x="2644648" y="983107"/>
                  </a:cubicBezTo>
                  <a:cubicBezTo>
                    <a:pt x="2646680" y="989584"/>
                    <a:pt x="2648712" y="996188"/>
                    <a:pt x="2650617" y="1002665"/>
                  </a:cubicBezTo>
                  <a:lnTo>
                    <a:pt x="2655697" y="1002665"/>
                  </a:lnTo>
                  <a:cubicBezTo>
                    <a:pt x="2635885" y="930910"/>
                    <a:pt x="2610104" y="860806"/>
                    <a:pt x="2578481" y="793242"/>
                  </a:cubicBezTo>
                  <a:cubicBezTo>
                    <a:pt x="2332609" y="272415"/>
                    <a:pt x="1833245" y="0"/>
                    <a:pt x="1329182" y="0"/>
                  </a:cubicBezTo>
                  <a:close/>
                </a:path>
              </a:pathLst>
            </a:custGeom>
            <a:solidFill>
              <a:srgbClr val="3378B2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251382" y="-63503"/>
            <a:ext cx="3689156" cy="1731321"/>
            <a:chOff x="0" y="0"/>
            <a:chExt cx="3689160" cy="1731327"/>
          </a:xfrm>
        </p:grpSpPr>
        <p:sp>
          <p:nvSpPr>
            <p:cNvPr id="10" name="Freeform 10"/>
            <p:cNvSpPr/>
            <p:nvPr/>
          </p:nvSpPr>
          <p:spPr>
            <a:xfrm>
              <a:off x="72263" y="63500"/>
              <a:ext cx="3544697" cy="1604391"/>
            </a:xfrm>
            <a:custGeom>
              <a:avLst/>
              <a:gdLst/>
              <a:ahLst/>
              <a:cxnLst/>
              <a:rect l="l" t="t" r="r" b="b"/>
              <a:pathLst>
                <a:path w="3544697" h="1604391">
                  <a:moveTo>
                    <a:pt x="0" y="0"/>
                  </a:moveTo>
                  <a:cubicBezTo>
                    <a:pt x="89027" y="899414"/>
                    <a:pt x="849884" y="1604264"/>
                    <a:pt x="1772285" y="1604264"/>
                  </a:cubicBezTo>
                  <a:lnTo>
                    <a:pt x="1772285" y="1604391"/>
                  </a:lnTo>
                  <a:cubicBezTo>
                    <a:pt x="2694813" y="1604391"/>
                    <a:pt x="3455670" y="899541"/>
                    <a:pt x="3544697" y="127"/>
                  </a:cubicBezTo>
                  <a:lnTo>
                    <a:pt x="3458464" y="127"/>
                  </a:lnTo>
                  <a:cubicBezTo>
                    <a:pt x="3369691" y="852170"/>
                    <a:pt x="2647442" y="1518539"/>
                    <a:pt x="1772285" y="1518539"/>
                  </a:cubicBezTo>
                  <a:cubicBezTo>
                    <a:pt x="897128" y="1518539"/>
                    <a:pt x="174879" y="852043"/>
                    <a:pt x="86106" y="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460248" y="63500"/>
              <a:ext cx="1442466" cy="1231646"/>
            </a:xfrm>
            <a:custGeom>
              <a:avLst/>
              <a:gdLst/>
              <a:ahLst/>
              <a:cxnLst/>
              <a:rect l="l" t="t" r="r" b="b"/>
              <a:pathLst>
                <a:path w="1442466" h="1231646">
                  <a:moveTo>
                    <a:pt x="0" y="0"/>
                  </a:moveTo>
                  <a:cubicBezTo>
                    <a:pt x="81280" y="652399"/>
                    <a:pt x="623062" y="1220978"/>
                    <a:pt x="1384300" y="1231646"/>
                  </a:cubicBezTo>
                  <a:cubicBezTo>
                    <a:pt x="1442466" y="1230503"/>
                    <a:pt x="1441704" y="1146683"/>
                    <a:pt x="1384300" y="1145921"/>
                  </a:cubicBezTo>
                  <a:cubicBezTo>
                    <a:pt x="1381506" y="1145921"/>
                    <a:pt x="1378839" y="1145921"/>
                    <a:pt x="1376045" y="1145921"/>
                  </a:cubicBezTo>
                  <a:cubicBezTo>
                    <a:pt x="1118235" y="1145921"/>
                    <a:pt x="861568" y="1069848"/>
                    <a:pt x="646430" y="927481"/>
                  </a:cubicBezTo>
                  <a:cubicBezTo>
                    <a:pt x="303530" y="699643"/>
                    <a:pt x="110109" y="357886"/>
                    <a:pt x="61087" y="0"/>
                  </a:cubicBezTo>
                  <a:close/>
                </a:path>
              </a:pathLst>
            </a:custGeom>
            <a:solidFill>
              <a:srgbClr val="3378B2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246888" y="2109216"/>
            <a:ext cx="4879848" cy="1399032"/>
          </a:xfrm>
          <a:custGeom>
            <a:avLst/>
            <a:gdLst/>
            <a:ahLst/>
            <a:cxnLst/>
            <a:rect l="l" t="t" r="r" b="b"/>
            <a:pathLst>
              <a:path w="4879848" h="1399032">
                <a:moveTo>
                  <a:pt x="0" y="0"/>
                </a:moveTo>
                <a:lnTo>
                  <a:pt x="4879848" y="0"/>
                </a:lnTo>
                <a:lnTo>
                  <a:pt x="4879848" y="1399032"/>
                </a:lnTo>
                <a:lnTo>
                  <a:pt x="0" y="13990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" r="-62"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0" y="0"/>
            <a:ext cx="2286429" cy="2286429"/>
            <a:chOff x="0" y="0"/>
            <a:chExt cx="2286432" cy="22864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86381" cy="2286381"/>
            </a:xfrm>
            <a:custGeom>
              <a:avLst/>
              <a:gdLst/>
              <a:ahLst/>
              <a:cxnLst/>
              <a:rect l="l" t="t" r="r" b="b"/>
              <a:pathLst>
                <a:path w="2286381" h="2286381">
                  <a:moveTo>
                    <a:pt x="0" y="0"/>
                  </a:moveTo>
                  <a:lnTo>
                    <a:pt x="0" y="2286381"/>
                  </a:lnTo>
                  <a:lnTo>
                    <a:pt x="2286381" y="2286381"/>
                  </a:lnTo>
                  <a:lnTo>
                    <a:pt x="228638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2286429" y="8882501"/>
            <a:ext cx="3588677" cy="1404499"/>
            <a:chOff x="0" y="0"/>
            <a:chExt cx="3588677" cy="14045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88639" cy="1404493"/>
            </a:xfrm>
            <a:custGeom>
              <a:avLst/>
              <a:gdLst/>
              <a:ahLst/>
              <a:cxnLst/>
              <a:rect l="l" t="t" r="r" b="b"/>
              <a:pathLst>
                <a:path w="3588639" h="1404493">
                  <a:moveTo>
                    <a:pt x="0" y="0"/>
                  </a:moveTo>
                  <a:lnTo>
                    <a:pt x="0" y="1404493"/>
                  </a:lnTo>
                  <a:lnTo>
                    <a:pt x="3588639" y="1404493"/>
                  </a:lnTo>
                  <a:lnTo>
                    <a:pt x="358863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292511" y="0"/>
            <a:ext cx="3588677" cy="1605086"/>
            <a:chOff x="0" y="0"/>
            <a:chExt cx="3588677" cy="16050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88639" cy="1605026"/>
            </a:xfrm>
            <a:custGeom>
              <a:avLst/>
              <a:gdLst/>
              <a:ahLst/>
              <a:cxnLst/>
              <a:rect l="l" t="t" r="r" b="b"/>
              <a:pathLst>
                <a:path w="3588639" h="1605026">
                  <a:moveTo>
                    <a:pt x="0" y="0"/>
                  </a:moveTo>
                  <a:lnTo>
                    <a:pt x="0" y="1605026"/>
                  </a:lnTo>
                  <a:lnTo>
                    <a:pt x="3588639" y="1605026"/>
                  </a:lnTo>
                  <a:lnTo>
                    <a:pt x="358863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544859" y="498300"/>
            <a:ext cx="375256" cy="40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 i="1">
                <a:solidFill>
                  <a:srgbClr val="041D48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2892" y="2475300"/>
            <a:ext cx="4751394" cy="917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35"/>
              </a:lnSpc>
            </a:pPr>
            <a:r>
              <a:rPr lang="en-US" sz="7479">
                <a:solidFill>
                  <a:srgbClr val="BAE5F8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1267" y="3293964"/>
            <a:ext cx="66056" cy="949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3399" b="1">
                <a:solidFill>
                  <a:srgbClr val="BAE5F8"/>
                </a:solidFill>
                <a:latin typeface="29LT Riwaya Medium"/>
                <a:ea typeface="29LT Riwaya Medium"/>
                <a:cs typeface="29LT Riwaya Medium"/>
                <a:sym typeface="29LT Riwaya Medium"/>
              </a:rPr>
              <a:t>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6888" y="3194642"/>
            <a:ext cx="8744711" cy="6771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435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99" b="1" dirty="0">
                <a:solidFill>
                  <a:srgbClr val="BAE5F8"/>
                </a:solidFill>
                <a:latin typeface="29LT Riwaya Medium"/>
                <a:cs typeface="29LT Riwaya Medium"/>
                <a:sym typeface="29LT Riwaya Medium"/>
              </a:rPr>
              <a:t>In today’s fast-paced business environment,</a:t>
            </a:r>
            <a:r>
              <a:rPr kumimoji="0" lang="en-US" sz="3399" b="1" i="0" u="none" strike="noStrike" kern="1200" cap="none" spc="0" normalizeH="0" baseline="0" noProof="0" dirty="0">
                <a:ln>
                  <a:noFill/>
                </a:ln>
                <a:solidFill>
                  <a:srgbClr val="BAE5F8"/>
                </a:solidFill>
                <a:effectLst/>
                <a:uLnTx/>
                <a:uFillTx/>
                <a:latin typeface="29LT Riwaya Medium"/>
                <a:ea typeface="29LT Riwaya Medium"/>
                <a:cs typeface="29LT Riwaya Medium"/>
                <a:sym typeface="29LT Riwaya Medium"/>
              </a:rPr>
              <a:t> supply </a:t>
            </a:r>
            <a:r>
              <a:rPr kumimoji="0" lang="en-US" sz="3399" b="1" i="0" u="none" strike="noStrike" kern="1200" cap="none" spc="0" normalizeH="0" baseline="0" noProof="0" dirty="0" err="1">
                <a:ln>
                  <a:noFill/>
                </a:ln>
                <a:solidFill>
                  <a:srgbClr val="BAE5F8"/>
                </a:solidFill>
                <a:effectLst/>
                <a:uLnTx/>
                <a:uFillTx/>
                <a:latin typeface="29LT Riwaya Medium"/>
                <a:ea typeface="29LT Riwaya Medium"/>
                <a:cs typeface="29LT Riwaya Medium"/>
                <a:sym typeface="29LT Riwaya Medium"/>
              </a:rPr>
              <a:t>chainsare</a:t>
            </a:r>
            <a:r>
              <a:rPr kumimoji="0" lang="en-US" sz="3399" b="1" i="0" u="none" strike="noStrike" kern="1200" cap="none" spc="0" normalizeH="0" baseline="0" noProof="0" dirty="0">
                <a:ln>
                  <a:noFill/>
                </a:ln>
                <a:solidFill>
                  <a:srgbClr val="BAE5F8"/>
                </a:solidFill>
                <a:effectLst/>
                <a:uLnTx/>
                <a:uFillTx/>
                <a:latin typeface="29LT Riwaya Medium"/>
                <a:ea typeface="29LT Riwaya Medium"/>
                <a:cs typeface="29LT Riwaya Medium"/>
                <a:sym typeface="29LT Riwaya Medium"/>
              </a:rPr>
              <a:t> no longer just behind-the- scenes operations — they’ve become a critical factor in achieving competitive advantage. As markets grow more complex and customer expectations rise, data analytics has emerged as a powerful tool to help businesses make informed decisions, reduce costs, and improve efficiency at every stage of the supply chain.</a:t>
            </a:r>
          </a:p>
          <a:p>
            <a:pPr algn="just">
              <a:lnSpc>
                <a:spcPts val="4351"/>
              </a:lnSpc>
            </a:pPr>
            <a:endParaRPr lang="en-US" sz="3399" b="1" dirty="0">
              <a:solidFill>
                <a:srgbClr val="BAE5F8"/>
              </a:solidFill>
              <a:latin typeface="29LT Riwaya Medium"/>
              <a:cs typeface="29LT Riwaya Medium"/>
              <a:sym typeface="29LT Riwaya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632415" y="1857746"/>
            <a:ext cx="3906441" cy="6573022"/>
            <a:chOff x="0" y="0"/>
            <a:chExt cx="3906444" cy="65730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6393" cy="6571488"/>
            </a:xfrm>
            <a:custGeom>
              <a:avLst/>
              <a:gdLst/>
              <a:ahLst/>
              <a:cxnLst/>
              <a:rect l="l" t="t" r="r" b="b"/>
              <a:pathLst>
                <a:path w="3906393" h="6571488">
                  <a:moveTo>
                    <a:pt x="0" y="0"/>
                  </a:moveTo>
                  <a:lnTo>
                    <a:pt x="0" y="6571488"/>
                  </a:lnTo>
                  <a:lnTo>
                    <a:pt x="3906393" y="6571488"/>
                  </a:lnTo>
                  <a:lnTo>
                    <a:pt x="3906393" y="0"/>
                  </a:lnTo>
                  <a:close/>
                </a:path>
              </a:pathLst>
            </a:custGeom>
            <a:solidFill>
              <a:srgbClr val="BAE5F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5493429" cy="7210120"/>
          </a:xfrm>
          <a:custGeom>
            <a:avLst/>
            <a:gdLst/>
            <a:ahLst/>
            <a:cxnLst/>
            <a:rect l="l" t="t" r="r" b="b"/>
            <a:pathLst>
              <a:path w="5493429" h="7210120">
                <a:moveTo>
                  <a:pt x="0" y="0"/>
                </a:moveTo>
                <a:lnTo>
                  <a:pt x="5493429" y="0"/>
                </a:lnTo>
                <a:lnTo>
                  <a:pt x="5493429" y="7210121"/>
                </a:lnTo>
                <a:lnTo>
                  <a:pt x="0" y="7210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577" r="-4868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6551" y="-66551"/>
            <a:ext cx="2416464" cy="2416464"/>
          </a:xfrm>
          <a:custGeom>
            <a:avLst/>
            <a:gdLst/>
            <a:ahLst/>
            <a:cxnLst/>
            <a:rect l="l" t="t" r="r" b="b"/>
            <a:pathLst>
              <a:path w="2416464" h="2416464">
                <a:moveTo>
                  <a:pt x="0" y="0"/>
                </a:moveTo>
                <a:lnTo>
                  <a:pt x="2416464" y="0"/>
                </a:lnTo>
                <a:lnTo>
                  <a:pt x="2416464" y="2416464"/>
                </a:lnTo>
                <a:lnTo>
                  <a:pt x="0" y="2416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16754" y="3066612"/>
            <a:ext cx="4934350" cy="7220388"/>
          </a:xfrm>
          <a:custGeom>
            <a:avLst/>
            <a:gdLst/>
            <a:ahLst/>
            <a:cxnLst/>
            <a:rect l="l" t="t" r="r" b="b"/>
            <a:pathLst>
              <a:path w="4934350" h="7220388">
                <a:moveTo>
                  <a:pt x="0" y="0"/>
                </a:moveTo>
                <a:lnTo>
                  <a:pt x="4934350" y="0"/>
                </a:lnTo>
                <a:lnTo>
                  <a:pt x="4934350" y="7220388"/>
                </a:lnTo>
                <a:lnTo>
                  <a:pt x="0" y="72203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552" r="-47368" b="-106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63503" y="8876309"/>
            <a:ext cx="1917192" cy="1474194"/>
            <a:chOff x="0" y="0"/>
            <a:chExt cx="1917192" cy="1474191"/>
          </a:xfrm>
        </p:grpSpPr>
        <p:sp>
          <p:nvSpPr>
            <p:cNvPr id="8" name="Freeform 8"/>
            <p:cNvSpPr/>
            <p:nvPr/>
          </p:nvSpPr>
          <p:spPr>
            <a:xfrm>
              <a:off x="63500" y="63500"/>
              <a:ext cx="1736852" cy="1347216"/>
            </a:xfrm>
            <a:custGeom>
              <a:avLst/>
              <a:gdLst/>
              <a:ahLst/>
              <a:cxnLst/>
              <a:rect l="l" t="t" r="r" b="b"/>
              <a:pathLst>
                <a:path w="1736852" h="1347216">
                  <a:moveTo>
                    <a:pt x="0" y="0"/>
                  </a:moveTo>
                  <a:lnTo>
                    <a:pt x="0" y="85344"/>
                  </a:lnTo>
                  <a:lnTo>
                    <a:pt x="0" y="85344"/>
                  </a:lnTo>
                  <a:cubicBezTo>
                    <a:pt x="3048" y="85344"/>
                    <a:pt x="6096" y="85344"/>
                    <a:pt x="9144" y="85344"/>
                  </a:cubicBezTo>
                  <a:lnTo>
                    <a:pt x="9144" y="85471"/>
                  </a:lnTo>
                  <a:cubicBezTo>
                    <a:pt x="794131" y="85471"/>
                    <a:pt x="1456309" y="621792"/>
                    <a:pt x="1648333" y="1347216"/>
                  </a:cubicBezTo>
                  <a:lnTo>
                    <a:pt x="1736852" y="1347216"/>
                  </a:lnTo>
                  <a:cubicBezTo>
                    <a:pt x="1545463" y="584835"/>
                    <a:pt x="861441" y="15875"/>
                    <a:pt x="44323" y="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3500" y="465328"/>
              <a:ext cx="1307211" cy="945388"/>
            </a:xfrm>
            <a:custGeom>
              <a:avLst/>
              <a:gdLst/>
              <a:ahLst/>
              <a:cxnLst/>
              <a:rect l="l" t="t" r="r" b="b"/>
              <a:pathLst>
                <a:path w="1307211" h="945388">
                  <a:moveTo>
                    <a:pt x="0" y="0"/>
                  </a:moveTo>
                  <a:lnTo>
                    <a:pt x="0" y="27432"/>
                  </a:lnTo>
                  <a:lnTo>
                    <a:pt x="0" y="27432"/>
                  </a:lnTo>
                  <a:cubicBezTo>
                    <a:pt x="4953" y="27432"/>
                    <a:pt x="9906" y="27305"/>
                    <a:pt x="14859" y="27305"/>
                  </a:cubicBezTo>
                  <a:cubicBezTo>
                    <a:pt x="573786" y="27305"/>
                    <a:pt x="1106424" y="376936"/>
                    <a:pt x="1301115" y="945388"/>
                  </a:cubicBezTo>
                  <a:lnTo>
                    <a:pt x="1307211" y="945388"/>
                  </a:lnTo>
                  <a:cubicBezTo>
                    <a:pt x="1290320" y="893572"/>
                    <a:pt x="1270381" y="842772"/>
                    <a:pt x="1247267" y="793242"/>
                  </a:cubicBezTo>
                  <a:cubicBezTo>
                    <a:pt x="1001776" y="273050"/>
                    <a:pt x="503428" y="635"/>
                    <a:pt x="0" y="0"/>
                  </a:cubicBezTo>
                  <a:close/>
                </a:path>
              </a:pathLst>
            </a:custGeom>
            <a:solidFill>
              <a:srgbClr val="3B6F98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7218171" y="-63503"/>
            <a:ext cx="1133332" cy="3192847"/>
            <a:chOff x="0" y="0"/>
            <a:chExt cx="1133335" cy="3192844"/>
          </a:xfrm>
        </p:grpSpPr>
        <p:sp>
          <p:nvSpPr>
            <p:cNvPr id="11" name="Freeform 11"/>
            <p:cNvSpPr/>
            <p:nvPr/>
          </p:nvSpPr>
          <p:spPr>
            <a:xfrm>
              <a:off x="63500" y="63500"/>
              <a:ext cx="1006348" cy="2888361"/>
            </a:xfrm>
            <a:custGeom>
              <a:avLst/>
              <a:gdLst/>
              <a:ahLst/>
              <a:cxnLst/>
              <a:rect l="l" t="t" r="r" b="b"/>
              <a:pathLst>
                <a:path w="1006348" h="2888361">
                  <a:moveTo>
                    <a:pt x="548640" y="0"/>
                  </a:moveTo>
                  <a:cubicBezTo>
                    <a:pt x="210693" y="324358"/>
                    <a:pt x="0" y="780288"/>
                    <a:pt x="0" y="1284732"/>
                  </a:cubicBezTo>
                  <a:cubicBezTo>
                    <a:pt x="0" y="1989328"/>
                    <a:pt x="411226" y="2599690"/>
                    <a:pt x="1006348" y="2888361"/>
                  </a:cubicBezTo>
                  <a:lnTo>
                    <a:pt x="1006348" y="2792476"/>
                  </a:lnTo>
                  <a:cubicBezTo>
                    <a:pt x="460121" y="2510536"/>
                    <a:pt x="85725" y="1940560"/>
                    <a:pt x="85725" y="1284732"/>
                  </a:cubicBezTo>
                  <a:cubicBezTo>
                    <a:pt x="85725" y="771652"/>
                    <a:pt x="314833" y="311150"/>
                    <a:pt x="676021" y="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0980" y="199390"/>
              <a:ext cx="848868" cy="2319274"/>
            </a:xfrm>
            <a:custGeom>
              <a:avLst/>
              <a:gdLst/>
              <a:ahLst/>
              <a:cxnLst/>
              <a:rect l="l" t="t" r="r" b="b"/>
              <a:pathLst>
                <a:path w="848868" h="2319274">
                  <a:moveTo>
                    <a:pt x="848868" y="0"/>
                  </a:moveTo>
                  <a:cubicBezTo>
                    <a:pt x="723138" y="83820"/>
                    <a:pt x="607822" y="190881"/>
                    <a:pt x="508508" y="321818"/>
                  </a:cubicBezTo>
                  <a:cubicBezTo>
                    <a:pt x="0" y="1010920"/>
                    <a:pt x="226949" y="1900428"/>
                    <a:pt x="848868" y="2319274"/>
                  </a:cubicBezTo>
                  <a:lnTo>
                    <a:pt x="848868" y="2227580"/>
                  </a:lnTo>
                  <a:cubicBezTo>
                    <a:pt x="90424" y="1688846"/>
                    <a:pt x="111125" y="573786"/>
                    <a:pt x="848868" y="48387"/>
                  </a:cubicBezTo>
                  <a:lnTo>
                    <a:pt x="848868" y="48387"/>
                  </a:lnTo>
                  <a:lnTo>
                    <a:pt x="848868" y="0"/>
                  </a:lnTo>
                  <a:close/>
                </a:path>
              </a:pathLst>
            </a:custGeom>
            <a:solidFill>
              <a:srgbClr val="3B6F98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7967472" y="609600"/>
            <a:ext cx="4971288" cy="1255776"/>
          </a:xfrm>
          <a:custGeom>
            <a:avLst/>
            <a:gdLst/>
            <a:ahLst/>
            <a:cxnLst/>
            <a:rect l="l" t="t" r="r" b="b"/>
            <a:pathLst>
              <a:path w="4971288" h="1255776">
                <a:moveTo>
                  <a:pt x="0" y="0"/>
                </a:moveTo>
                <a:lnTo>
                  <a:pt x="4971288" y="0"/>
                </a:lnTo>
                <a:lnTo>
                  <a:pt x="4971288" y="1255776"/>
                </a:lnTo>
                <a:lnTo>
                  <a:pt x="0" y="1255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1" r="-61"/>
            </a:stretch>
          </a:blipFill>
        </p:spPr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220552" y="5555180"/>
            <a:ext cx="114300" cy="114300"/>
            <a:chOff x="0" y="0"/>
            <a:chExt cx="114300" cy="1143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57150"/>
                  </a:moveTo>
                  <a:cubicBezTo>
                    <a:pt x="114300" y="60960"/>
                    <a:pt x="113919" y="64643"/>
                    <a:pt x="113157" y="68326"/>
                  </a:cubicBezTo>
                  <a:cubicBezTo>
                    <a:pt x="112395" y="72009"/>
                    <a:pt x="111379" y="75565"/>
                    <a:pt x="109855" y="78994"/>
                  </a:cubicBezTo>
                  <a:cubicBezTo>
                    <a:pt x="108331" y="82423"/>
                    <a:pt x="106680" y="85725"/>
                    <a:pt x="104521" y="88900"/>
                  </a:cubicBezTo>
                  <a:cubicBezTo>
                    <a:pt x="102362" y="92075"/>
                    <a:pt x="100076" y="94869"/>
                    <a:pt x="97409" y="97536"/>
                  </a:cubicBezTo>
                  <a:cubicBezTo>
                    <a:pt x="94742" y="100203"/>
                    <a:pt x="91821" y="102616"/>
                    <a:pt x="88773" y="104648"/>
                  </a:cubicBezTo>
                  <a:cubicBezTo>
                    <a:pt x="85725" y="106680"/>
                    <a:pt x="82296" y="108458"/>
                    <a:pt x="78867" y="109982"/>
                  </a:cubicBezTo>
                  <a:cubicBezTo>
                    <a:pt x="75438" y="111506"/>
                    <a:pt x="71882" y="112522"/>
                    <a:pt x="68199" y="113284"/>
                  </a:cubicBezTo>
                  <a:cubicBezTo>
                    <a:pt x="64516" y="114046"/>
                    <a:pt x="60960" y="114300"/>
                    <a:pt x="57150" y="114300"/>
                  </a:cubicBezTo>
                  <a:cubicBezTo>
                    <a:pt x="53340" y="114300"/>
                    <a:pt x="49657" y="113919"/>
                    <a:pt x="45974" y="113157"/>
                  </a:cubicBezTo>
                  <a:cubicBezTo>
                    <a:pt x="42291" y="112395"/>
                    <a:pt x="38735" y="111379"/>
                    <a:pt x="35306" y="109855"/>
                  </a:cubicBezTo>
                  <a:cubicBezTo>
                    <a:pt x="31877" y="108331"/>
                    <a:pt x="28575" y="106680"/>
                    <a:pt x="25400" y="104521"/>
                  </a:cubicBezTo>
                  <a:cubicBezTo>
                    <a:pt x="22225" y="102362"/>
                    <a:pt x="19431" y="100076"/>
                    <a:pt x="16764" y="97409"/>
                  </a:cubicBezTo>
                  <a:cubicBezTo>
                    <a:pt x="14097" y="94742"/>
                    <a:pt x="11684" y="92075"/>
                    <a:pt x="9652" y="88900"/>
                  </a:cubicBezTo>
                  <a:cubicBezTo>
                    <a:pt x="7620" y="85725"/>
                    <a:pt x="5842" y="82550"/>
                    <a:pt x="4318" y="78994"/>
                  </a:cubicBezTo>
                  <a:cubicBezTo>
                    <a:pt x="2794" y="75438"/>
                    <a:pt x="1778" y="72009"/>
                    <a:pt x="1143" y="68326"/>
                  </a:cubicBezTo>
                  <a:cubicBezTo>
                    <a:pt x="508" y="64643"/>
                    <a:pt x="0" y="60960"/>
                    <a:pt x="0" y="57150"/>
                  </a:cubicBezTo>
                  <a:cubicBezTo>
                    <a:pt x="0" y="53340"/>
                    <a:pt x="381" y="49657"/>
                    <a:pt x="1143" y="45974"/>
                  </a:cubicBezTo>
                  <a:cubicBezTo>
                    <a:pt x="1905" y="42291"/>
                    <a:pt x="2921" y="38735"/>
                    <a:pt x="4445" y="35306"/>
                  </a:cubicBezTo>
                  <a:cubicBezTo>
                    <a:pt x="5969" y="31877"/>
                    <a:pt x="7493" y="28575"/>
                    <a:pt x="9652" y="25400"/>
                  </a:cubicBezTo>
                  <a:cubicBezTo>
                    <a:pt x="11811" y="22225"/>
                    <a:pt x="14097" y="19431"/>
                    <a:pt x="16764" y="16764"/>
                  </a:cubicBezTo>
                  <a:cubicBezTo>
                    <a:pt x="19431" y="14097"/>
                    <a:pt x="22352" y="11684"/>
                    <a:pt x="25400" y="9652"/>
                  </a:cubicBezTo>
                  <a:cubicBezTo>
                    <a:pt x="28448" y="7620"/>
                    <a:pt x="31877" y="5842"/>
                    <a:pt x="35306" y="4318"/>
                  </a:cubicBezTo>
                  <a:cubicBezTo>
                    <a:pt x="38735" y="2794"/>
                    <a:pt x="42291" y="1778"/>
                    <a:pt x="45974" y="1016"/>
                  </a:cubicBezTo>
                  <a:cubicBezTo>
                    <a:pt x="49657" y="254"/>
                    <a:pt x="53340" y="0"/>
                    <a:pt x="57150" y="0"/>
                  </a:cubicBezTo>
                  <a:cubicBezTo>
                    <a:pt x="60960" y="0"/>
                    <a:pt x="64643" y="381"/>
                    <a:pt x="68326" y="1143"/>
                  </a:cubicBezTo>
                  <a:cubicBezTo>
                    <a:pt x="72009" y="1905"/>
                    <a:pt x="75565" y="2921"/>
                    <a:pt x="78994" y="4445"/>
                  </a:cubicBezTo>
                  <a:cubicBezTo>
                    <a:pt x="82423" y="5969"/>
                    <a:pt x="85725" y="7620"/>
                    <a:pt x="88900" y="9779"/>
                  </a:cubicBezTo>
                  <a:cubicBezTo>
                    <a:pt x="92075" y="11938"/>
                    <a:pt x="94869" y="14224"/>
                    <a:pt x="97536" y="16891"/>
                  </a:cubicBezTo>
                  <a:cubicBezTo>
                    <a:pt x="100203" y="19558"/>
                    <a:pt x="102616" y="22479"/>
                    <a:pt x="104648" y="25527"/>
                  </a:cubicBezTo>
                  <a:cubicBezTo>
                    <a:pt x="106680" y="28575"/>
                    <a:pt x="108458" y="32004"/>
                    <a:pt x="109982" y="35433"/>
                  </a:cubicBezTo>
                  <a:cubicBezTo>
                    <a:pt x="111506" y="38862"/>
                    <a:pt x="112522" y="42418"/>
                    <a:pt x="113284" y="46101"/>
                  </a:cubicBezTo>
                  <a:cubicBezTo>
                    <a:pt x="114046" y="49784"/>
                    <a:pt x="114300" y="53340"/>
                    <a:pt x="114300" y="5715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220552" y="6050480"/>
            <a:ext cx="114300" cy="114300"/>
            <a:chOff x="0" y="0"/>
            <a:chExt cx="114300" cy="1143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57150"/>
                  </a:moveTo>
                  <a:cubicBezTo>
                    <a:pt x="114300" y="60960"/>
                    <a:pt x="113919" y="64643"/>
                    <a:pt x="113157" y="68326"/>
                  </a:cubicBezTo>
                  <a:cubicBezTo>
                    <a:pt x="112395" y="72009"/>
                    <a:pt x="111379" y="75565"/>
                    <a:pt x="109855" y="78994"/>
                  </a:cubicBezTo>
                  <a:cubicBezTo>
                    <a:pt x="108331" y="82423"/>
                    <a:pt x="106680" y="85725"/>
                    <a:pt x="104521" y="88900"/>
                  </a:cubicBezTo>
                  <a:cubicBezTo>
                    <a:pt x="102362" y="92075"/>
                    <a:pt x="100076" y="94869"/>
                    <a:pt x="97409" y="97536"/>
                  </a:cubicBezTo>
                  <a:cubicBezTo>
                    <a:pt x="94742" y="100203"/>
                    <a:pt x="91821" y="102616"/>
                    <a:pt x="88773" y="104648"/>
                  </a:cubicBezTo>
                  <a:cubicBezTo>
                    <a:pt x="85725" y="106680"/>
                    <a:pt x="82296" y="108458"/>
                    <a:pt x="78867" y="109982"/>
                  </a:cubicBezTo>
                  <a:cubicBezTo>
                    <a:pt x="75438" y="111506"/>
                    <a:pt x="71882" y="112522"/>
                    <a:pt x="68199" y="113284"/>
                  </a:cubicBezTo>
                  <a:cubicBezTo>
                    <a:pt x="64516" y="114046"/>
                    <a:pt x="60960" y="114300"/>
                    <a:pt x="57150" y="114300"/>
                  </a:cubicBezTo>
                  <a:cubicBezTo>
                    <a:pt x="53340" y="114300"/>
                    <a:pt x="49657" y="113919"/>
                    <a:pt x="45974" y="113157"/>
                  </a:cubicBezTo>
                  <a:cubicBezTo>
                    <a:pt x="42291" y="112395"/>
                    <a:pt x="38735" y="111379"/>
                    <a:pt x="35306" y="109855"/>
                  </a:cubicBezTo>
                  <a:cubicBezTo>
                    <a:pt x="31877" y="108331"/>
                    <a:pt x="28575" y="106680"/>
                    <a:pt x="25400" y="104521"/>
                  </a:cubicBezTo>
                  <a:cubicBezTo>
                    <a:pt x="22225" y="102362"/>
                    <a:pt x="19431" y="100076"/>
                    <a:pt x="16764" y="97409"/>
                  </a:cubicBezTo>
                  <a:cubicBezTo>
                    <a:pt x="14097" y="94742"/>
                    <a:pt x="11684" y="92075"/>
                    <a:pt x="9652" y="88900"/>
                  </a:cubicBezTo>
                  <a:cubicBezTo>
                    <a:pt x="7620" y="85725"/>
                    <a:pt x="5842" y="82550"/>
                    <a:pt x="4318" y="78994"/>
                  </a:cubicBezTo>
                  <a:cubicBezTo>
                    <a:pt x="2794" y="75438"/>
                    <a:pt x="1778" y="72009"/>
                    <a:pt x="1016" y="68326"/>
                  </a:cubicBezTo>
                  <a:cubicBezTo>
                    <a:pt x="254" y="64643"/>
                    <a:pt x="0" y="60960"/>
                    <a:pt x="0" y="57150"/>
                  </a:cubicBezTo>
                  <a:cubicBezTo>
                    <a:pt x="0" y="53340"/>
                    <a:pt x="381" y="49657"/>
                    <a:pt x="1143" y="45974"/>
                  </a:cubicBezTo>
                  <a:cubicBezTo>
                    <a:pt x="1905" y="42291"/>
                    <a:pt x="2921" y="38735"/>
                    <a:pt x="4445" y="35306"/>
                  </a:cubicBezTo>
                  <a:cubicBezTo>
                    <a:pt x="5969" y="31877"/>
                    <a:pt x="7493" y="28575"/>
                    <a:pt x="9652" y="25400"/>
                  </a:cubicBezTo>
                  <a:cubicBezTo>
                    <a:pt x="11811" y="22225"/>
                    <a:pt x="14097" y="19431"/>
                    <a:pt x="16764" y="16764"/>
                  </a:cubicBezTo>
                  <a:cubicBezTo>
                    <a:pt x="19431" y="14097"/>
                    <a:pt x="22352" y="11684"/>
                    <a:pt x="25400" y="9652"/>
                  </a:cubicBezTo>
                  <a:cubicBezTo>
                    <a:pt x="28448" y="7620"/>
                    <a:pt x="31877" y="5842"/>
                    <a:pt x="35306" y="4318"/>
                  </a:cubicBezTo>
                  <a:cubicBezTo>
                    <a:pt x="38735" y="2794"/>
                    <a:pt x="42291" y="1778"/>
                    <a:pt x="45974" y="1016"/>
                  </a:cubicBezTo>
                  <a:cubicBezTo>
                    <a:pt x="49657" y="254"/>
                    <a:pt x="53340" y="0"/>
                    <a:pt x="57150" y="0"/>
                  </a:cubicBezTo>
                  <a:cubicBezTo>
                    <a:pt x="60960" y="0"/>
                    <a:pt x="64643" y="381"/>
                    <a:pt x="68326" y="1143"/>
                  </a:cubicBezTo>
                  <a:cubicBezTo>
                    <a:pt x="72009" y="1905"/>
                    <a:pt x="75565" y="2921"/>
                    <a:pt x="78994" y="4445"/>
                  </a:cubicBezTo>
                  <a:cubicBezTo>
                    <a:pt x="82423" y="5969"/>
                    <a:pt x="85725" y="7620"/>
                    <a:pt x="88900" y="9779"/>
                  </a:cubicBezTo>
                  <a:cubicBezTo>
                    <a:pt x="92075" y="11938"/>
                    <a:pt x="94869" y="14224"/>
                    <a:pt x="97536" y="16891"/>
                  </a:cubicBezTo>
                  <a:cubicBezTo>
                    <a:pt x="100203" y="19558"/>
                    <a:pt x="102616" y="22479"/>
                    <a:pt x="104648" y="25527"/>
                  </a:cubicBezTo>
                  <a:cubicBezTo>
                    <a:pt x="106680" y="28575"/>
                    <a:pt x="108458" y="31877"/>
                    <a:pt x="109982" y="35433"/>
                  </a:cubicBezTo>
                  <a:cubicBezTo>
                    <a:pt x="111506" y="38989"/>
                    <a:pt x="112522" y="42418"/>
                    <a:pt x="113284" y="46101"/>
                  </a:cubicBezTo>
                  <a:cubicBezTo>
                    <a:pt x="114046" y="49784"/>
                    <a:pt x="114300" y="53340"/>
                    <a:pt x="114300" y="5715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220552" y="7041080"/>
            <a:ext cx="114300" cy="114300"/>
            <a:chOff x="0" y="0"/>
            <a:chExt cx="114300" cy="1143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57150"/>
                  </a:moveTo>
                  <a:cubicBezTo>
                    <a:pt x="114300" y="60960"/>
                    <a:pt x="113919" y="64643"/>
                    <a:pt x="113157" y="68326"/>
                  </a:cubicBezTo>
                  <a:cubicBezTo>
                    <a:pt x="112395" y="72009"/>
                    <a:pt x="111379" y="75565"/>
                    <a:pt x="109855" y="78994"/>
                  </a:cubicBezTo>
                  <a:cubicBezTo>
                    <a:pt x="108331" y="82423"/>
                    <a:pt x="106680" y="85725"/>
                    <a:pt x="104521" y="88900"/>
                  </a:cubicBezTo>
                  <a:cubicBezTo>
                    <a:pt x="102362" y="92075"/>
                    <a:pt x="100076" y="94869"/>
                    <a:pt x="97409" y="97536"/>
                  </a:cubicBezTo>
                  <a:cubicBezTo>
                    <a:pt x="94742" y="100203"/>
                    <a:pt x="91821" y="102616"/>
                    <a:pt x="88773" y="104648"/>
                  </a:cubicBezTo>
                  <a:cubicBezTo>
                    <a:pt x="85725" y="106680"/>
                    <a:pt x="82296" y="108458"/>
                    <a:pt x="78867" y="109982"/>
                  </a:cubicBezTo>
                  <a:cubicBezTo>
                    <a:pt x="75438" y="111506"/>
                    <a:pt x="71882" y="112522"/>
                    <a:pt x="68199" y="113284"/>
                  </a:cubicBezTo>
                  <a:cubicBezTo>
                    <a:pt x="64516" y="114046"/>
                    <a:pt x="60960" y="114300"/>
                    <a:pt x="57150" y="114300"/>
                  </a:cubicBezTo>
                  <a:cubicBezTo>
                    <a:pt x="53340" y="114300"/>
                    <a:pt x="49657" y="113919"/>
                    <a:pt x="45974" y="113157"/>
                  </a:cubicBezTo>
                  <a:cubicBezTo>
                    <a:pt x="42291" y="112395"/>
                    <a:pt x="38735" y="111379"/>
                    <a:pt x="35306" y="109855"/>
                  </a:cubicBezTo>
                  <a:cubicBezTo>
                    <a:pt x="31877" y="108331"/>
                    <a:pt x="28575" y="106680"/>
                    <a:pt x="25400" y="104521"/>
                  </a:cubicBezTo>
                  <a:cubicBezTo>
                    <a:pt x="22225" y="102362"/>
                    <a:pt x="19431" y="100076"/>
                    <a:pt x="16764" y="97409"/>
                  </a:cubicBezTo>
                  <a:cubicBezTo>
                    <a:pt x="14097" y="94742"/>
                    <a:pt x="11684" y="92075"/>
                    <a:pt x="9652" y="88900"/>
                  </a:cubicBezTo>
                  <a:cubicBezTo>
                    <a:pt x="7620" y="85725"/>
                    <a:pt x="5842" y="82550"/>
                    <a:pt x="4318" y="78994"/>
                  </a:cubicBezTo>
                  <a:cubicBezTo>
                    <a:pt x="2794" y="75438"/>
                    <a:pt x="1778" y="72009"/>
                    <a:pt x="1143" y="68326"/>
                  </a:cubicBezTo>
                  <a:cubicBezTo>
                    <a:pt x="508" y="64643"/>
                    <a:pt x="0" y="60960"/>
                    <a:pt x="0" y="57150"/>
                  </a:cubicBezTo>
                  <a:cubicBezTo>
                    <a:pt x="0" y="53340"/>
                    <a:pt x="381" y="49657"/>
                    <a:pt x="1143" y="45974"/>
                  </a:cubicBezTo>
                  <a:cubicBezTo>
                    <a:pt x="1905" y="42291"/>
                    <a:pt x="2921" y="38735"/>
                    <a:pt x="4445" y="35306"/>
                  </a:cubicBezTo>
                  <a:cubicBezTo>
                    <a:pt x="5969" y="31877"/>
                    <a:pt x="7493" y="28575"/>
                    <a:pt x="9652" y="25400"/>
                  </a:cubicBezTo>
                  <a:cubicBezTo>
                    <a:pt x="11811" y="22225"/>
                    <a:pt x="14097" y="19431"/>
                    <a:pt x="16764" y="16764"/>
                  </a:cubicBezTo>
                  <a:cubicBezTo>
                    <a:pt x="19431" y="14097"/>
                    <a:pt x="22352" y="11684"/>
                    <a:pt x="25400" y="9652"/>
                  </a:cubicBezTo>
                  <a:cubicBezTo>
                    <a:pt x="28448" y="7620"/>
                    <a:pt x="31877" y="5842"/>
                    <a:pt x="35306" y="4318"/>
                  </a:cubicBezTo>
                  <a:cubicBezTo>
                    <a:pt x="38735" y="2794"/>
                    <a:pt x="42291" y="1778"/>
                    <a:pt x="45974" y="1016"/>
                  </a:cubicBezTo>
                  <a:cubicBezTo>
                    <a:pt x="49657" y="254"/>
                    <a:pt x="53340" y="0"/>
                    <a:pt x="57150" y="0"/>
                  </a:cubicBezTo>
                  <a:cubicBezTo>
                    <a:pt x="60960" y="0"/>
                    <a:pt x="64643" y="381"/>
                    <a:pt x="68326" y="1143"/>
                  </a:cubicBezTo>
                  <a:cubicBezTo>
                    <a:pt x="72009" y="1905"/>
                    <a:pt x="75565" y="2921"/>
                    <a:pt x="78994" y="4445"/>
                  </a:cubicBezTo>
                  <a:cubicBezTo>
                    <a:pt x="82423" y="5969"/>
                    <a:pt x="85725" y="7620"/>
                    <a:pt x="88900" y="9779"/>
                  </a:cubicBezTo>
                  <a:cubicBezTo>
                    <a:pt x="92075" y="11938"/>
                    <a:pt x="94869" y="14224"/>
                    <a:pt x="97536" y="16891"/>
                  </a:cubicBezTo>
                  <a:cubicBezTo>
                    <a:pt x="100203" y="19558"/>
                    <a:pt x="102616" y="22479"/>
                    <a:pt x="104648" y="25527"/>
                  </a:cubicBezTo>
                  <a:cubicBezTo>
                    <a:pt x="106680" y="28575"/>
                    <a:pt x="108458" y="32004"/>
                    <a:pt x="109982" y="35433"/>
                  </a:cubicBezTo>
                  <a:cubicBezTo>
                    <a:pt x="111506" y="38862"/>
                    <a:pt x="112522" y="42418"/>
                    <a:pt x="113284" y="46101"/>
                  </a:cubicBezTo>
                  <a:cubicBezTo>
                    <a:pt x="114046" y="49784"/>
                    <a:pt x="114300" y="53340"/>
                    <a:pt x="114300" y="5715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8845296" y="2200656"/>
            <a:ext cx="8580120" cy="829056"/>
          </a:xfrm>
          <a:custGeom>
            <a:avLst/>
            <a:gdLst/>
            <a:ahLst/>
            <a:cxnLst/>
            <a:rect l="l" t="t" r="r" b="b"/>
            <a:pathLst>
              <a:path w="8580120" h="829056">
                <a:moveTo>
                  <a:pt x="0" y="0"/>
                </a:moveTo>
                <a:lnTo>
                  <a:pt x="8580120" y="0"/>
                </a:lnTo>
                <a:lnTo>
                  <a:pt x="8580120" y="829056"/>
                </a:lnTo>
                <a:lnTo>
                  <a:pt x="0" y="8290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0" y="0"/>
            <a:ext cx="2286429" cy="2286429"/>
            <a:chOff x="0" y="0"/>
            <a:chExt cx="2286432" cy="22864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86381" cy="2286381"/>
            </a:xfrm>
            <a:custGeom>
              <a:avLst/>
              <a:gdLst/>
              <a:ahLst/>
              <a:cxnLst/>
              <a:rect l="l" t="t" r="r" b="b"/>
              <a:pathLst>
                <a:path w="2286381" h="2286381">
                  <a:moveTo>
                    <a:pt x="0" y="0"/>
                  </a:moveTo>
                  <a:lnTo>
                    <a:pt x="0" y="2286381"/>
                  </a:lnTo>
                  <a:lnTo>
                    <a:pt x="2286381" y="2286381"/>
                  </a:lnTo>
                  <a:lnTo>
                    <a:pt x="228638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0" y="8939813"/>
            <a:ext cx="1794339" cy="1347187"/>
            <a:chOff x="0" y="0"/>
            <a:chExt cx="1794332" cy="134719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94383" cy="1347216"/>
            </a:xfrm>
            <a:custGeom>
              <a:avLst/>
              <a:gdLst/>
              <a:ahLst/>
              <a:cxnLst/>
              <a:rect l="l" t="t" r="r" b="b"/>
              <a:pathLst>
                <a:path w="1794383" h="1347216">
                  <a:moveTo>
                    <a:pt x="0" y="0"/>
                  </a:moveTo>
                  <a:lnTo>
                    <a:pt x="0" y="1347216"/>
                  </a:lnTo>
                  <a:lnTo>
                    <a:pt x="1794383" y="1347216"/>
                  </a:lnTo>
                  <a:lnTo>
                    <a:pt x="17943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7259300" y="0"/>
            <a:ext cx="1028700" cy="3066612"/>
            <a:chOff x="0" y="0"/>
            <a:chExt cx="1028700" cy="306660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28700" cy="3066669"/>
            </a:xfrm>
            <a:custGeom>
              <a:avLst/>
              <a:gdLst/>
              <a:ahLst/>
              <a:cxnLst/>
              <a:rect l="l" t="t" r="r" b="b"/>
              <a:pathLst>
                <a:path w="1028700" h="3066669">
                  <a:moveTo>
                    <a:pt x="0" y="0"/>
                  </a:moveTo>
                  <a:lnTo>
                    <a:pt x="0" y="3066669"/>
                  </a:lnTo>
                  <a:lnTo>
                    <a:pt x="1028700" y="3066669"/>
                  </a:lnTo>
                  <a:lnTo>
                    <a:pt x="10287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545487" y="498300"/>
            <a:ext cx="374037" cy="40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 i="1">
                <a:solidFill>
                  <a:srgbClr val="041D48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083315" y="435493"/>
            <a:ext cx="4852530" cy="133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54"/>
              </a:lnSpc>
            </a:pPr>
            <a:r>
              <a:rPr lang="en-US" sz="6738">
                <a:solidFill>
                  <a:srgbClr val="BAE5F8"/>
                </a:solidFill>
                <a:latin typeface="Anton"/>
                <a:ea typeface="Anton"/>
                <a:cs typeface="Anton"/>
                <a:sym typeface="Anton"/>
              </a:rPr>
              <a:t>The Challenge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286363" y="1705337"/>
            <a:ext cx="134541" cy="1256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96"/>
              </a:lnSpc>
            </a:pPr>
            <a:r>
              <a:rPr lang="en-US" sz="4438">
                <a:solidFill>
                  <a:srgbClr val="61A1CE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906227" y="3421990"/>
            <a:ext cx="54397" cy="50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99" b="1" spc="44">
                <a:solidFill>
                  <a:srgbClr val="BAE5F8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906227" y="3421990"/>
            <a:ext cx="9196616" cy="1987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2799" b="1" spc="44">
                <a:solidFill>
                  <a:srgbClr val="BAE5F8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Modern supply chains are fraught with challenges, from unpredictable demand to escalating operational costs. Without clear insights, businesses struggle to optimize, leading to: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510617" y="5403190"/>
            <a:ext cx="4357040" cy="50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99" b="1">
                <a:solidFill>
                  <a:srgbClr val="BAE5F8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High operational expenses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510617" y="5898490"/>
            <a:ext cx="1552194" cy="50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99" b="1">
                <a:solidFill>
                  <a:srgbClr val="BAE5F8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Frequent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585677" y="5898490"/>
            <a:ext cx="1418739" cy="50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99" b="1">
                <a:solidFill>
                  <a:srgbClr val="BAE5F8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delivery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529901" y="5898490"/>
            <a:ext cx="1111929" cy="50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99" b="1">
                <a:solidFill>
                  <a:srgbClr val="BAE5F8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delays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173335" y="5898490"/>
            <a:ext cx="682895" cy="50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99" b="1">
                <a:solidFill>
                  <a:srgbClr val="BAE5F8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and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96145" y="5898490"/>
            <a:ext cx="1556918" cy="50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99" b="1">
                <a:solidFill>
                  <a:srgbClr val="BAE5F8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customer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510617" y="6393790"/>
            <a:ext cx="5733707" cy="997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99" b="1">
                <a:solidFill>
                  <a:srgbClr val="BAE5F8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dissatisfaction Inefficient inventory management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906227" y="7879690"/>
            <a:ext cx="9196597" cy="149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00"/>
              </a:lnSpc>
            </a:pPr>
            <a:r>
              <a:rPr lang="en-US" sz="2799" b="1" spc="39">
                <a:solidFill>
                  <a:srgbClr val="BAE5F8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 These inefficiencies directly impact profitability and market competitiveness. Our goal is to transform raw empowering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906227" y="8870290"/>
            <a:ext cx="785527" cy="50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99" b="1">
                <a:solidFill>
                  <a:srgbClr val="BAE5F8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data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083765" y="8870290"/>
            <a:ext cx="731491" cy="50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99" b="1">
                <a:solidFill>
                  <a:srgbClr val="BAE5F8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into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208334" y="8870290"/>
            <a:ext cx="1780680" cy="50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99" b="1">
                <a:solidFill>
                  <a:srgbClr val="BAE5F8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actionable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361508" y="8870290"/>
            <a:ext cx="2117950" cy="50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99" b="1">
                <a:solidFill>
                  <a:srgbClr val="BAE5F8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intelligence,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906227" y="9365590"/>
            <a:ext cx="6350232" cy="50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99" b="1">
                <a:solidFill>
                  <a:srgbClr val="BAE5F8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managers to make informed decisions.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906227" y="2162537"/>
            <a:ext cx="8609514" cy="799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3"/>
              </a:lnSpc>
            </a:pPr>
            <a:r>
              <a:rPr lang="en-US" sz="4438">
                <a:solidFill>
                  <a:srgbClr val="61A1CE"/>
                </a:solidFill>
                <a:latin typeface="Anton"/>
                <a:ea typeface="Anton"/>
                <a:cs typeface="Anton"/>
                <a:sym typeface="Anton"/>
              </a:rPr>
              <a:t>NavigatingSupplyChain Complexities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5753176"/>
            <a:ext cx="18288000" cy="4533824"/>
            <a:chOff x="0" y="0"/>
            <a:chExt cx="18288000" cy="45338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0" cy="4533773"/>
            </a:xfrm>
            <a:custGeom>
              <a:avLst/>
              <a:gdLst/>
              <a:ahLst/>
              <a:cxnLst/>
              <a:rect l="l" t="t" r="r" b="b"/>
              <a:pathLst>
                <a:path w="18288000" h="4533773">
                  <a:moveTo>
                    <a:pt x="0" y="0"/>
                  </a:moveTo>
                  <a:lnTo>
                    <a:pt x="0" y="4533773"/>
                  </a:lnTo>
                  <a:lnTo>
                    <a:pt x="18288000" y="4533773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BAE5F8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66551" y="-66551"/>
            <a:ext cx="2416464" cy="2416464"/>
          </a:xfrm>
          <a:custGeom>
            <a:avLst/>
            <a:gdLst/>
            <a:ahLst/>
            <a:cxnLst/>
            <a:rect l="l" t="t" r="r" b="b"/>
            <a:pathLst>
              <a:path w="2416464" h="2416464">
                <a:moveTo>
                  <a:pt x="0" y="0"/>
                </a:moveTo>
                <a:lnTo>
                  <a:pt x="2416464" y="0"/>
                </a:lnTo>
                <a:lnTo>
                  <a:pt x="2416464" y="2416464"/>
                </a:lnTo>
                <a:lnTo>
                  <a:pt x="0" y="2416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89056" y="6465437"/>
            <a:ext cx="3144488" cy="1527877"/>
            <a:chOff x="0" y="0"/>
            <a:chExt cx="3144482" cy="15278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44266" cy="1527937"/>
            </a:xfrm>
            <a:custGeom>
              <a:avLst/>
              <a:gdLst/>
              <a:ahLst/>
              <a:cxnLst/>
              <a:rect l="l" t="t" r="r" b="b"/>
              <a:pathLst>
                <a:path w="3144266" h="1527937">
                  <a:moveTo>
                    <a:pt x="0" y="0"/>
                  </a:moveTo>
                  <a:lnTo>
                    <a:pt x="0" y="1527937"/>
                  </a:lnTo>
                  <a:lnTo>
                    <a:pt x="3144266" y="1527937"/>
                  </a:lnTo>
                  <a:lnTo>
                    <a:pt x="3144266" y="0"/>
                  </a:lnTo>
                  <a:close/>
                </a:path>
              </a:pathLst>
            </a:custGeom>
            <a:solidFill>
              <a:srgbClr val="041D48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589168" y="6465437"/>
            <a:ext cx="3049791" cy="1527877"/>
            <a:chOff x="0" y="0"/>
            <a:chExt cx="3049791" cy="15278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49270" cy="1527937"/>
            </a:xfrm>
            <a:custGeom>
              <a:avLst/>
              <a:gdLst/>
              <a:ahLst/>
              <a:cxnLst/>
              <a:rect l="l" t="t" r="r" b="b"/>
              <a:pathLst>
                <a:path w="3049270" h="1527937">
                  <a:moveTo>
                    <a:pt x="0" y="0"/>
                  </a:moveTo>
                  <a:lnTo>
                    <a:pt x="0" y="1527937"/>
                  </a:lnTo>
                  <a:lnTo>
                    <a:pt x="3049270" y="1527937"/>
                  </a:lnTo>
                  <a:lnTo>
                    <a:pt x="3049270" y="0"/>
                  </a:lnTo>
                  <a:close/>
                </a:path>
              </a:pathLst>
            </a:custGeom>
            <a:solidFill>
              <a:srgbClr val="041D48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6998608" y="3086757"/>
            <a:ext cx="4230376" cy="3939388"/>
          </a:xfrm>
          <a:custGeom>
            <a:avLst/>
            <a:gdLst/>
            <a:ahLst/>
            <a:cxnLst/>
            <a:rect l="l" t="t" r="r" b="b"/>
            <a:pathLst>
              <a:path w="4230376" h="3939388">
                <a:moveTo>
                  <a:pt x="0" y="0"/>
                </a:moveTo>
                <a:lnTo>
                  <a:pt x="4230376" y="0"/>
                </a:lnTo>
                <a:lnTo>
                  <a:pt x="4230376" y="3939388"/>
                </a:lnTo>
                <a:lnTo>
                  <a:pt x="0" y="39393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200" r="-820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3086757"/>
            <a:ext cx="4230376" cy="3939388"/>
          </a:xfrm>
          <a:custGeom>
            <a:avLst/>
            <a:gdLst/>
            <a:ahLst/>
            <a:cxnLst/>
            <a:rect l="l" t="t" r="r" b="b"/>
            <a:pathLst>
              <a:path w="4230376" h="3939388">
                <a:moveTo>
                  <a:pt x="0" y="0"/>
                </a:moveTo>
                <a:lnTo>
                  <a:pt x="4230376" y="0"/>
                </a:lnTo>
                <a:lnTo>
                  <a:pt x="4230376" y="3939388"/>
                </a:lnTo>
                <a:lnTo>
                  <a:pt x="0" y="39393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549" r="-35132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992167" y="3086757"/>
            <a:ext cx="4230376" cy="3939388"/>
          </a:xfrm>
          <a:custGeom>
            <a:avLst/>
            <a:gdLst/>
            <a:ahLst/>
            <a:cxnLst/>
            <a:rect l="l" t="t" r="r" b="b"/>
            <a:pathLst>
              <a:path w="4230376" h="3939388">
                <a:moveTo>
                  <a:pt x="0" y="0"/>
                </a:moveTo>
                <a:lnTo>
                  <a:pt x="4230376" y="0"/>
                </a:lnTo>
                <a:lnTo>
                  <a:pt x="4230376" y="3939388"/>
                </a:lnTo>
                <a:lnTo>
                  <a:pt x="0" y="39393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884" r="-19797"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552522" y="6465437"/>
            <a:ext cx="3110179" cy="1121416"/>
            <a:chOff x="0" y="0"/>
            <a:chExt cx="3110179" cy="112141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09722" cy="1121410"/>
            </a:xfrm>
            <a:custGeom>
              <a:avLst/>
              <a:gdLst/>
              <a:ahLst/>
              <a:cxnLst/>
              <a:rect l="l" t="t" r="r" b="b"/>
              <a:pathLst>
                <a:path w="3109722" h="1121410">
                  <a:moveTo>
                    <a:pt x="0" y="0"/>
                  </a:moveTo>
                  <a:lnTo>
                    <a:pt x="0" y="1121410"/>
                  </a:lnTo>
                  <a:lnTo>
                    <a:pt x="3109722" y="1121410"/>
                  </a:lnTo>
                  <a:lnTo>
                    <a:pt x="3109722" y="0"/>
                  </a:lnTo>
                  <a:close/>
                </a:path>
              </a:pathLst>
            </a:custGeom>
            <a:solidFill>
              <a:srgbClr val="041D48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1716024" y="323088"/>
            <a:ext cx="5702808" cy="1402080"/>
          </a:xfrm>
          <a:custGeom>
            <a:avLst/>
            <a:gdLst/>
            <a:ahLst/>
            <a:cxnLst/>
            <a:rect l="l" t="t" r="r" b="b"/>
            <a:pathLst>
              <a:path w="5702808" h="1402080">
                <a:moveTo>
                  <a:pt x="0" y="0"/>
                </a:moveTo>
                <a:lnTo>
                  <a:pt x="5702808" y="0"/>
                </a:lnTo>
                <a:lnTo>
                  <a:pt x="5702808" y="1402080"/>
                </a:lnTo>
                <a:lnTo>
                  <a:pt x="0" y="14020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0" y="0"/>
            <a:ext cx="2286429" cy="2286429"/>
            <a:chOff x="0" y="0"/>
            <a:chExt cx="2286432" cy="22864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86381" cy="2286381"/>
            </a:xfrm>
            <a:custGeom>
              <a:avLst/>
              <a:gdLst/>
              <a:ahLst/>
              <a:cxnLst/>
              <a:rect l="l" t="t" r="r" b="b"/>
              <a:pathLst>
                <a:path w="2286381" h="2286381">
                  <a:moveTo>
                    <a:pt x="0" y="0"/>
                  </a:moveTo>
                  <a:lnTo>
                    <a:pt x="0" y="2286381"/>
                  </a:lnTo>
                  <a:lnTo>
                    <a:pt x="2286381" y="2286381"/>
                  </a:lnTo>
                  <a:lnTo>
                    <a:pt x="228638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531009" y="498300"/>
            <a:ext cx="403631" cy="40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 i="1">
                <a:solidFill>
                  <a:srgbClr val="041D48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17684" y="578110"/>
            <a:ext cx="5584317" cy="1041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7"/>
              </a:lnSpc>
            </a:pPr>
            <a:r>
              <a:rPr lang="en-US" sz="7479">
                <a:solidFill>
                  <a:srgbClr val="BAE5F8"/>
                </a:solidFill>
                <a:latin typeface="Anton"/>
                <a:ea typeface="Anton"/>
                <a:cs typeface="Anton"/>
                <a:sym typeface="Anton"/>
              </a:rPr>
              <a:t>Our Objectives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33611" y="1515142"/>
            <a:ext cx="69999" cy="686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76"/>
              </a:lnSpc>
            </a:pPr>
            <a:r>
              <a:rPr lang="en-US" sz="3602">
                <a:solidFill>
                  <a:srgbClr val="BAE5F8"/>
                </a:solidFill>
                <a:latin typeface="29LT Riwaya"/>
                <a:ea typeface="29LT Riwaya"/>
                <a:cs typeface="29LT Riwaya"/>
                <a:sym typeface="29LT Riwaya"/>
              </a:rPr>
              <a:t>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10017" y="6578194"/>
            <a:ext cx="3332950" cy="3020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8"/>
              </a:lnSpc>
            </a:pPr>
            <a:r>
              <a:rPr lang="en-US" sz="2742" b="1" dirty="0">
                <a:solidFill>
                  <a:srgbClr val="BAE5F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Product &amp; Customer Profitability</a:t>
            </a:r>
          </a:p>
          <a:p>
            <a:pPr algn="ctr">
              <a:lnSpc>
                <a:spcPts val="2735"/>
              </a:lnSpc>
            </a:pPr>
            <a:endParaRPr lang="en-US" sz="2130" b="1" dirty="0">
              <a:solidFill>
                <a:srgbClr val="041D4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ctr">
              <a:lnSpc>
                <a:spcPts val="2735"/>
              </a:lnSpc>
            </a:pPr>
            <a:r>
              <a:rPr lang="en-US" sz="2130" b="1" dirty="0">
                <a:solidFill>
                  <a:srgbClr val="041D4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identify top-performing products and most valuable customer segments.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68767" y="6578194"/>
            <a:ext cx="2397338" cy="130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8"/>
              </a:lnSpc>
            </a:pPr>
            <a:r>
              <a:rPr lang="en-US" sz="2742" b="1">
                <a:solidFill>
                  <a:srgbClr val="BAE5F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Supplier &amp; Delivery Performance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041993" y="6578194"/>
            <a:ext cx="2173243" cy="871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8"/>
              </a:lnSpc>
            </a:pPr>
            <a:r>
              <a:rPr lang="en-US" sz="2742" b="1">
                <a:solidFill>
                  <a:srgbClr val="BAE5F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Demand Forecasting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91412" y="8131454"/>
            <a:ext cx="3094330" cy="138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5"/>
              </a:lnSpc>
            </a:pPr>
            <a:r>
              <a:rPr lang="en-US" sz="2130" b="1">
                <a:solidFill>
                  <a:srgbClr val="041D4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Evaluate supplier efficiency and analyze shipping costs and delivery times.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14982" y="7971272"/>
            <a:ext cx="3586458" cy="1734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5"/>
              </a:lnSpc>
            </a:pPr>
            <a:r>
              <a:rPr lang="en-US" sz="2130" b="1">
                <a:solidFill>
                  <a:srgbClr val="041D4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Predict future demand to optimize inventory and planning for better resource allocation 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8901" y="1562767"/>
            <a:ext cx="17557604" cy="127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5"/>
              </a:lnSpc>
            </a:pPr>
            <a:r>
              <a:rPr lang="en-US" sz="3602" spc="32">
                <a:solidFill>
                  <a:srgbClr val="BAE5F8"/>
                </a:solidFill>
                <a:latin typeface="29LT Riwaya"/>
                <a:ea typeface="29LT Riwaya"/>
                <a:cs typeface="29LT Riwaya"/>
                <a:sym typeface="29LT Riwaya"/>
              </a:rPr>
              <a:t>our projectfocusesonkeyanalyticalobjectives designed to provide a comprehensive view .of supplychainperformance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551" y="-66551"/>
            <a:ext cx="2416464" cy="2416464"/>
          </a:xfrm>
          <a:custGeom>
            <a:avLst/>
            <a:gdLst/>
            <a:ahLst/>
            <a:cxnLst/>
            <a:rect l="l" t="t" r="r" b="b"/>
            <a:pathLst>
              <a:path w="2416464" h="2416464">
                <a:moveTo>
                  <a:pt x="0" y="0"/>
                </a:moveTo>
                <a:lnTo>
                  <a:pt x="2416464" y="0"/>
                </a:lnTo>
                <a:lnTo>
                  <a:pt x="2416464" y="2416464"/>
                </a:lnTo>
                <a:lnTo>
                  <a:pt x="0" y="2416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724488" y="588188"/>
            <a:ext cx="1301829" cy="1301791"/>
            <a:chOff x="0" y="0"/>
            <a:chExt cx="1301839" cy="1301788"/>
          </a:xfrm>
        </p:grpSpPr>
        <p:sp>
          <p:nvSpPr>
            <p:cNvPr id="4" name="Freeform 4"/>
            <p:cNvSpPr/>
            <p:nvPr/>
          </p:nvSpPr>
          <p:spPr>
            <a:xfrm>
              <a:off x="-889" y="63500"/>
              <a:ext cx="1319530" cy="1174750"/>
            </a:xfrm>
            <a:custGeom>
              <a:avLst/>
              <a:gdLst/>
              <a:ahLst/>
              <a:cxnLst/>
              <a:rect l="l" t="t" r="r" b="b"/>
              <a:pathLst>
                <a:path w="1319530" h="1174750">
                  <a:moveTo>
                    <a:pt x="651002" y="28321"/>
                  </a:moveTo>
                  <a:cubicBezTo>
                    <a:pt x="861314" y="28321"/>
                    <a:pt x="1063117" y="147447"/>
                    <a:pt x="1158113" y="350012"/>
                  </a:cubicBezTo>
                  <a:cubicBezTo>
                    <a:pt x="1289050" y="629158"/>
                    <a:pt x="1168400" y="962787"/>
                    <a:pt x="889254" y="1093597"/>
                  </a:cubicBezTo>
                  <a:lnTo>
                    <a:pt x="889254" y="1093597"/>
                  </a:lnTo>
                  <a:cubicBezTo>
                    <a:pt x="812673" y="1129538"/>
                    <a:pt x="732155" y="1146429"/>
                    <a:pt x="652780" y="1146429"/>
                  </a:cubicBezTo>
                  <a:cubicBezTo>
                    <a:pt x="442468" y="1146429"/>
                    <a:pt x="240665" y="1027303"/>
                    <a:pt x="145669" y="824738"/>
                  </a:cubicBezTo>
                  <a:cubicBezTo>
                    <a:pt x="14605" y="545592"/>
                    <a:pt x="135255" y="212090"/>
                    <a:pt x="414401" y="81153"/>
                  </a:cubicBezTo>
                  <a:cubicBezTo>
                    <a:pt x="490855" y="45339"/>
                    <a:pt x="571500" y="28321"/>
                    <a:pt x="650875" y="28321"/>
                  </a:cubicBezTo>
                  <a:close/>
                  <a:moveTo>
                    <a:pt x="651002" y="0"/>
                  </a:moveTo>
                  <a:cubicBezTo>
                    <a:pt x="586994" y="0"/>
                    <a:pt x="522224" y="10541"/>
                    <a:pt x="459359" y="32385"/>
                  </a:cubicBezTo>
                  <a:lnTo>
                    <a:pt x="459359" y="32385"/>
                  </a:lnTo>
                  <a:lnTo>
                    <a:pt x="416560" y="52451"/>
                  </a:lnTo>
                  <a:lnTo>
                    <a:pt x="348107" y="84582"/>
                  </a:lnTo>
                  <a:cubicBezTo>
                    <a:pt x="104521" y="231394"/>
                    <a:pt x="0" y="535559"/>
                    <a:pt x="105029" y="802259"/>
                  </a:cubicBezTo>
                  <a:lnTo>
                    <a:pt x="105029" y="802259"/>
                  </a:lnTo>
                  <a:lnTo>
                    <a:pt x="136906" y="870204"/>
                  </a:lnTo>
                  <a:cubicBezTo>
                    <a:pt x="242443" y="1062736"/>
                    <a:pt x="443611" y="1174750"/>
                    <a:pt x="652653" y="1174750"/>
                  </a:cubicBezTo>
                  <a:cubicBezTo>
                    <a:pt x="732409" y="1174750"/>
                    <a:pt x="813435" y="1158494"/>
                    <a:pt x="890651" y="1124077"/>
                  </a:cubicBezTo>
                  <a:lnTo>
                    <a:pt x="911606" y="1114298"/>
                  </a:lnTo>
                  <a:lnTo>
                    <a:pt x="911606" y="1114298"/>
                  </a:lnTo>
                  <a:cubicBezTo>
                    <a:pt x="1197483" y="973455"/>
                    <a:pt x="1319530" y="627888"/>
                    <a:pt x="1183640" y="338074"/>
                  </a:cubicBezTo>
                  <a:cubicBezTo>
                    <a:pt x="1083818" y="125095"/>
                    <a:pt x="871855" y="0"/>
                    <a:pt x="650875" y="0"/>
                  </a:cubicBezTo>
                  <a:close/>
                </a:path>
              </a:pathLst>
            </a:custGeom>
            <a:solidFill>
              <a:srgbClr val="3B6F9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243078" y="187452"/>
              <a:ext cx="960247" cy="917067"/>
            </a:xfrm>
            <a:custGeom>
              <a:avLst/>
              <a:gdLst/>
              <a:ahLst/>
              <a:cxnLst/>
              <a:rect l="l" t="t" r="r" b="b"/>
              <a:pathLst>
                <a:path w="960247" h="917067">
                  <a:moveTo>
                    <a:pt x="405511" y="0"/>
                  </a:moveTo>
                  <a:cubicBezTo>
                    <a:pt x="341630" y="0"/>
                    <a:pt x="275590" y="13462"/>
                    <a:pt x="210693" y="42799"/>
                  </a:cubicBezTo>
                  <a:cubicBezTo>
                    <a:pt x="195707" y="50165"/>
                    <a:pt x="202819" y="69850"/>
                    <a:pt x="216154" y="69850"/>
                  </a:cubicBezTo>
                  <a:cubicBezTo>
                    <a:pt x="218186" y="69850"/>
                    <a:pt x="220345" y="69342"/>
                    <a:pt x="222631" y="68326"/>
                  </a:cubicBezTo>
                  <a:cubicBezTo>
                    <a:pt x="281432" y="40386"/>
                    <a:pt x="346329" y="25654"/>
                    <a:pt x="411226" y="25654"/>
                  </a:cubicBezTo>
                  <a:cubicBezTo>
                    <a:pt x="432054" y="25654"/>
                    <a:pt x="452882" y="27178"/>
                    <a:pt x="473456" y="30226"/>
                  </a:cubicBezTo>
                  <a:cubicBezTo>
                    <a:pt x="803402" y="79248"/>
                    <a:pt x="960247" y="460375"/>
                    <a:pt x="763651" y="729107"/>
                  </a:cubicBezTo>
                  <a:cubicBezTo>
                    <a:pt x="675259" y="848995"/>
                    <a:pt x="540258" y="909955"/>
                    <a:pt x="404622" y="909955"/>
                  </a:cubicBezTo>
                  <a:cubicBezTo>
                    <a:pt x="283972" y="909955"/>
                    <a:pt x="162814" y="861822"/>
                    <a:pt x="73660" y="764032"/>
                  </a:cubicBezTo>
                  <a:cubicBezTo>
                    <a:pt x="43815" y="731393"/>
                    <a:pt x="19177" y="694182"/>
                    <a:pt x="0" y="654431"/>
                  </a:cubicBezTo>
                  <a:cubicBezTo>
                    <a:pt x="27940" y="714629"/>
                    <a:pt x="68961" y="768858"/>
                    <a:pt x="120015" y="811530"/>
                  </a:cubicBezTo>
                  <a:cubicBezTo>
                    <a:pt x="207391" y="883793"/>
                    <a:pt x="309372" y="917067"/>
                    <a:pt x="409448" y="917067"/>
                  </a:cubicBezTo>
                  <a:cubicBezTo>
                    <a:pt x="613029" y="917067"/>
                    <a:pt x="808482" y="779526"/>
                    <a:pt x="856615" y="554101"/>
                  </a:cubicBezTo>
                  <a:cubicBezTo>
                    <a:pt x="917194" y="251333"/>
                    <a:pt x="681482" y="0"/>
                    <a:pt x="405511" y="0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9258300"/>
            <a:ext cx="18288000" cy="1028700"/>
            <a:chOff x="0" y="0"/>
            <a:chExt cx="18288000" cy="10287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288000" cy="1028700"/>
            </a:xfrm>
            <a:custGeom>
              <a:avLst/>
              <a:gdLst/>
              <a:ahLst/>
              <a:cxnLst/>
              <a:rect l="l" t="t" r="r" b="b"/>
              <a:pathLst>
                <a:path w="18288000" h="1028700">
                  <a:moveTo>
                    <a:pt x="0" y="0"/>
                  </a:moveTo>
                  <a:lnTo>
                    <a:pt x="0" y="1028700"/>
                  </a:lnTo>
                  <a:lnTo>
                    <a:pt x="18288000" y="10287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3B6F98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057657" y="-66551"/>
            <a:ext cx="8296894" cy="9004640"/>
            <a:chOff x="0" y="0"/>
            <a:chExt cx="8296885" cy="9004643"/>
          </a:xfrm>
        </p:grpSpPr>
        <p:sp>
          <p:nvSpPr>
            <p:cNvPr id="9" name="Freeform 9"/>
            <p:cNvSpPr/>
            <p:nvPr/>
          </p:nvSpPr>
          <p:spPr>
            <a:xfrm>
              <a:off x="63500" y="66548"/>
              <a:ext cx="8166735" cy="8874633"/>
            </a:xfrm>
            <a:custGeom>
              <a:avLst/>
              <a:gdLst/>
              <a:ahLst/>
              <a:cxnLst/>
              <a:rect l="l" t="t" r="r" b="b"/>
              <a:pathLst>
                <a:path w="8166735" h="8874633">
                  <a:moveTo>
                    <a:pt x="1115949" y="0"/>
                  </a:moveTo>
                  <a:cubicBezTo>
                    <a:pt x="415671" y="928370"/>
                    <a:pt x="0" y="2082800"/>
                    <a:pt x="0" y="3332734"/>
                  </a:cubicBezTo>
                  <a:cubicBezTo>
                    <a:pt x="0" y="6323584"/>
                    <a:pt x="2379853" y="8768715"/>
                    <a:pt x="5345049" y="8874633"/>
                  </a:cubicBezTo>
                  <a:lnTo>
                    <a:pt x="5753100" y="8874633"/>
                  </a:lnTo>
                  <a:cubicBezTo>
                    <a:pt x="6623431" y="8842376"/>
                    <a:pt x="7443089" y="8608695"/>
                    <a:pt x="8166735" y="8218932"/>
                  </a:cubicBezTo>
                  <a:lnTo>
                    <a:pt x="8166735" y="8218932"/>
                  </a:lnTo>
                  <a:lnTo>
                    <a:pt x="8166735" y="7912989"/>
                  </a:lnTo>
                  <a:lnTo>
                    <a:pt x="8166735" y="7912989"/>
                  </a:lnTo>
                  <a:cubicBezTo>
                    <a:pt x="7393940" y="8356981"/>
                    <a:pt x="6498717" y="8611108"/>
                    <a:pt x="5545328" y="8611108"/>
                  </a:cubicBezTo>
                  <a:cubicBezTo>
                    <a:pt x="2634869" y="8611108"/>
                    <a:pt x="266954" y="6243193"/>
                    <a:pt x="266954" y="3332734"/>
                  </a:cubicBezTo>
                  <a:cubicBezTo>
                    <a:pt x="266954" y="2069974"/>
                    <a:pt x="712724" y="909447"/>
                    <a:pt x="1455039" y="0"/>
                  </a:cubicBezTo>
                  <a:close/>
                </a:path>
              </a:pathLst>
            </a:custGeom>
            <a:solidFill>
              <a:srgbClr val="3B6F9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4699" y="66548"/>
              <a:ext cx="8225663" cy="7717917"/>
            </a:xfrm>
            <a:custGeom>
              <a:avLst/>
              <a:gdLst/>
              <a:ahLst/>
              <a:cxnLst/>
              <a:rect l="l" t="t" r="r" b="b"/>
              <a:pathLst>
                <a:path w="8225663" h="7717917">
                  <a:moveTo>
                    <a:pt x="8200390" y="0"/>
                  </a:moveTo>
                  <a:cubicBezTo>
                    <a:pt x="8208772" y="6477"/>
                    <a:pt x="8217281" y="12954"/>
                    <a:pt x="8225663" y="19431"/>
                  </a:cubicBezTo>
                  <a:lnTo>
                    <a:pt x="8225663" y="19431"/>
                  </a:lnTo>
                  <a:lnTo>
                    <a:pt x="8225663" y="0"/>
                  </a:lnTo>
                  <a:close/>
                  <a:moveTo>
                    <a:pt x="2861564" y="0"/>
                  </a:moveTo>
                  <a:cubicBezTo>
                    <a:pt x="2597531" y="215519"/>
                    <a:pt x="2352294" y="467868"/>
                    <a:pt x="2132457" y="757809"/>
                  </a:cubicBezTo>
                  <a:cubicBezTo>
                    <a:pt x="0" y="3647313"/>
                    <a:pt x="2021078" y="7668006"/>
                    <a:pt x="5604256" y="7717917"/>
                  </a:cubicBezTo>
                  <a:cubicBezTo>
                    <a:pt x="5785231" y="7714488"/>
                    <a:pt x="5782945" y="7453249"/>
                    <a:pt x="5604256" y="7450836"/>
                  </a:cubicBezTo>
                  <a:cubicBezTo>
                    <a:pt x="5595747" y="7450836"/>
                    <a:pt x="5587238" y="7450963"/>
                    <a:pt x="5578729" y="7450963"/>
                  </a:cubicBezTo>
                  <a:cubicBezTo>
                    <a:pt x="4776089" y="7450963"/>
                    <a:pt x="3976878" y="7214108"/>
                    <a:pt x="3307080" y="6770751"/>
                  </a:cubicBezTo>
                  <a:cubicBezTo>
                    <a:pt x="874649" y="5155946"/>
                    <a:pt x="858012" y="1698244"/>
                    <a:pt x="3066288" y="0"/>
                  </a:cubicBezTo>
                  <a:close/>
                  <a:moveTo>
                    <a:pt x="5604256" y="7717917"/>
                  </a:moveTo>
                  <a:cubicBezTo>
                    <a:pt x="5604256" y="7717917"/>
                    <a:pt x="5604256" y="7717917"/>
                    <a:pt x="5604256" y="7717917"/>
                  </a:cubicBezTo>
                  <a:lnTo>
                    <a:pt x="5604256" y="7717917"/>
                  </a:lnTo>
                  <a:cubicBezTo>
                    <a:pt x="5604256" y="7717917"/>
                    <a:pt x="5604256" y="7717917"/>
                    <a:pt x="5604256" y="7717917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337047" y="4496562"/>
              <a:ext cx="1893316" cy="2049145"/>
            </a:xfrm>
            <a:custGeom>
              <a:avLst/>
              <a:gdLst/>
              <a:ahLst/>
              <a:cxnLst/>
              <a:rect l="l" t="t" r="r" b="b"/>
              <a:pathLst>
                <a:path w="1893316" h="2049145">
                  <a:moveTo>
                    <a:pt x="1024508" y="282829"/>
                  </a:moveTo>
                  <a:cubicBezTo>
                    <a:pt x="1433576" y="282829"/>
                    <a:pt x="1766315" y="615569"/>
                    <a:pt x="1766315" y="1024636"/>
                  </a:cubicBezTo>
                  <a:cubicBezTo>
                    <a:pt x="1766315" y="1433703"/>
                    <a:pt x="1433575" y="1766443"/>
                    <a:pt x="1024508" y="1766443"/>
                  </a:cubicBezTo>
                  <a:cubicBezTo>
                    <a:pt x="615442" y="1766443"/>
                    <a:pt x="282702" y="1433703"/>
                    <a:pt x="282702" y="1024636"/>
                  </a:cubicBezTo>
                  <a:cubicBezTo>
                    <a:pt x="282702" y="615569"/>
                    <a:pt x="615442" y="282829"/>
                    <a:pt x="1024508" y="282829"/>
                  </a:cubicBezTo>
                  <a:close/>
                  <a:moveTo>
                    <a:pt x="1024508" y="127"/>
                  </a:moveTo>
                  <a:cubicBezTo>
                    <a:pt x="459613" y="127"/>
                    <a:pt x="0" y="459740"/>
                    <a:pt x="0" y="1024636"/>
                  </a:cubicBezTo>
                  <a:cubicBezTo>
                    <a:pt x="0" y="1589532"/>
                    <a:pt x="459613" y="2049145"/>
                    <a:pt x="1024508" y="2049145"/>
                  </a:cubicBezTo>
                  <a:cubicBezTo>
                    <a:pt x="1390395" y="2049145"/>
                    <a:pt x="1712086" y="1856359"/>
                    <a:pt x="1893316" y="1567053"/>
                  </a:cubicBezTo>
                  <a:lnTo>
                    <a:pt x="1893316" y="1567053"/>
                  </a:lnTo>
                  <a:lnTo>
                    <a:pt x="1893316" y="482092"/>
                  </a:lnTo>
                  <a:lnTo>
                    <a:pt x="1893316" y="482092"/>
                  </a:lnTo>
                  <a:cubicBezTo>
                    <a:pt x="1712086" y="192786"/>
                    <a:pt x="1390396" y="0"/>
                    <a:pt x="1024508" y="0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81554" y="1088898"/>
              <a:ext cx="1758442" cy="1758315"/>
            </a:xfrm>
            <a:custGeom>
              <a:avLst/>
              <a:gdLst/>
              <a:ahLst/>
              <a:cxnLst/>
              <a:rect l="l" t="t" r="r" b="b"/>
              <a:pathLst>
                <a:path w="1758442" h="1758315">
                  <a:moveTo>
                    <a:pt x="879221" y="1758315"/>
                  </a:moveTo>
                  <a:cubicBezTo>
                    <a:pt x="1363980" y="1758315"/>
                    <a:pt x="1758442" y="1363853"/>
                    <a:pt x="1758442" y="879094"/>
                  </a:cubicBezTo>
                  <a:cubicBezTo>
                    <a:pt x="1758442" y="394335"/>
                    <a:pt x="1363980" y="0"/>
                    <a:pt x="879221" y="0"/>
                  </a:cubicBezTo>
                  <a:cubicBezTo>
                    <a:pt x="394462" y="0"/>
                    <a:pt x="0" y="394335"/>
                    <a:pt x="0" y="879094"/>
                  </a:cubicBezTo>
                  <a:cubicBezTo>
                    <a:pt x="0" y="1363853"/>
                    <a:pt x="394462" y="1758315"/>
                    <a:pt x="879221" y="1758315"/>
                  </a:cubicBezTo>
                  <a:close/>
                  <a:moveTo>
                    <a:pt x="879221" y="282702"/>
                  </a:moveTo>
                  <a:cubicBezTo>
                    <a:pt x="1208151" y="282702"/>
                    <a:pt x="1475740" y="550291"/>
                    <a:pt x="1475740" y="879094"/>
                  </a:cubicBezTo>
                  <a:cubicBezTo>
                    <a:pt x="1475740" y="1207897"/>
                    <a:pt x="1208151" y="1475613"/>
                    <a:pt x="879221" y="1475613"/>
                  </a:cubicBezTo>
                  <a:cubicBezTo>
                    <a:pt x="550291" y="1475613"/>
                    <a:pt x="282702" y="1208024"/>
                    <a:pt x="282702" y="879094"/>
                  </a:cubicBezTo>
                  <a:cubicBezTo>
                    <a:pt x="282702" y="550291"/>
                    <a:pt x="550291" y="282702"/>
                    <a:pt x="879221" y="282702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4195953" y="5093715"/>
              <a:ext cx="948182" cy="948182"/>
            </a:xfrm>
            <a:custGeom>
              <a:avLst/>
              <a:gdLst/>
              <a:ahLst/>
              <a:cxnLst/>
              <a:rect l="l" t="t" r="r" b="b"/>
              <a:pathLst>
                <a:path w="948182" h="948182">
                  <a:moveTo>
                    <a:pt x="474091" y="1"/>
                  </a:moveTo>
                  <a:cubicBezTo>
                    <a:pt x="212725" y="1"/>
                    <a:pt x="0" y="212726"/>
                    <a:pt x="0" y="474092"/>
                  </a:cubicBezTo>
                  <a:cubicBezTo>
                    <a:pt x="0" y="735457"/>
                    <a:pt x="212725" y="948183"/>
                    <a:pt x="474091" y="948183"/>
                  </a:cubicBezTo>
                  <a:cubicBezTo>
                    <a:pt x="735458" y="948183"/>
                    <a:pt x="948183" y="735458"/>
                    <a:pt x="948183" y="474092"/>
                  </a:cubicBezTo>
                  <a:cubicBezTo>
                    <a:pt x="948183" y="212725"/>
                    <a:pt x="735585" y="0"/>
                    <a:pt x="474091" y="0"/>
                  </a:cubicBezTo>
                  <a:close/>
                  <a:moveTo>
                    <a:pt x="474091" y="665608"/>
                  </a:moveTo>
                  <a:cubicBezTo>
                    <a:pt x="368554" y="665608"/>
                    <a:pt x="282575" y="579756"/>
                    <a:pt x="282575" y="474092"/>
                  </a:cubicBezTo>
                  <a:cubicBezTo>
                    <a:pt x="282575" y="368428"/>
                    <a:pt x="368427" y="282576"/>
                    <a:pt x="474091" y="282576"/>
                  </a:cubicBezTo>
                  <a:cubicBezTo>
                    <a:pt x="579755" y="282576"/>
                    <a:pt x="665607" y="368428"/>
                    <a:pt x="665607" y="474092"/>
                  </a:cubicBezTo>
                  <a:cubicBezTo>
                    <a:pt x="665607" y="579756"/>
                    <a:pt x="579755" y="665608"/>
                    <a:pt x="474091" y="665608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7146036" y="2564511"/>
              <a:ext cx="948182" cy="948182"/>
            </a:xfrm>
            <a:custGeom>
              <a:avLst/>
              <a:gdLst/>
              <a:ahLst/>
              <a:cxnLst/>
              <a:rect l="l" t="t" r="r" b="b"/>
              <a:pathLst>
                <a:path w="948182" h="948182">
                  <a:moveTo>
                    <a:pt x="0" y="474091"/>
                  </a:moveTo>
                  <a:cubicBezTo>
                    <a:pt x="0" y="735457"/>
                    <a:pt x="212725" y="948182"/>
                    <a:pt x="474091" y="948182"/>
                  </a:cubicBezTo>
                  <a:cubicBezTo>
                    <a:pt x="735457" y="948182"/>
                    <a:pt x="948182" y="735584"/>
                    <a:pt x="948182" y="474091"/>
                  </a:cubicBezTo>
                  <a:cubicBezTo>
                    <a:pt x="948182" y="212598"/>
                    <a:pt x="735457" y="0"/>
                    <a:pt x="474091" y="0"/>
                  </a:cubicBezTo>
                  <a:cubicBezTo>
                    <a:pt x="212725" y="0"/>
                    <a:pt x="0" y="212725"/>
                    <a:pt x="0" y="474091"/>
                  </a:cubicBezTo>
                  <a:close/>
                  <a:moveTo>
                    <a:pt x="665607" y="474091"/>
                  </a:moveTo>
                  <a:cubicBezTo>
                    <a:pt x="665607" y="579628"/>
                    <a:pt x="579754" y="665607"/>
                    <a:pt x="474090" y="665607"/>
                  </a:cubicBezTo>
                  <a:cubicBezTo>
                    <a:pt x="368426" y="665607"/>
                    <a:pt x="282574" y="579628"/>
                    <a:pt x="282574" y="474091"/>
                  </a:cubicBezTo>
                  <a:cubicBezTo>
                    <a:pt x="282574" y="368554"/>
                    <a:pt x="368426" y="282575"/>
                    <a:pt x="474090" y="282575"/>
                  </a:cubicBezTo>
                  <a:cubicBezTo>
                    <a:pt x="579754" y="282575"/>
                    <a:pt x="665607" y="368427"/>
                    <a:pt x="665607" y="474091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887464" y="263779"/>
              <a:ext cx="948182" cy="948182"/>
            </a:xfrm>
            <a:custGeom>
              <a:avLst/>
              <a:gdLst/>
              <a:ahLst/>
              <a:cxnLst/>
              <a:rect l="l" t="t" r="r" b="b"/>
              <a:pathLst>
                <a:path w="948182" h="948182">
                  <a:moveTo>
                    <a:pt x="474091" y="948182"/>
                  </a:moveTo>
                  <a:cubicBezTo>
                    <a:pt x="735458" y="948182"/>
                    <a:pt x="948183" y="735457"/>
                    <a:pt x="948183" y="474091"/>
                  </a:cubicBezTo>
                  <a:cubicBezTo>
                    <a:pt x="948183" y="212725"/>
                    <a:pt x="735458" y="0"/>
                    <a:pt x="474091" y="0"/>
                  </a:cubicBezTo>
                  <a:cubicBezTo>
                    <a:pt x="212725" y="0"/>
                    <a:pt x="0" y="212725"/>
                    <a:pt x="0" y="474091"/>
                  </a:cubicBezTo>
                  <a:cubicBezTo>
                    <a:pt x="0" y="735457"/>
                    <a:pt x="212725" y="948182"/>
                    <a:pt x="474091" y="948182"/>
                  </a:cubicBezTo>
                  <a:close/>
                  <a:moveTo>
                    <a:pt x="474091" y="282575"/>
                  </a:moveTo>
                  <a:cubicBezTo>
                    <a:pt x="579628" y="282575"/>
                    <a:pt x="665608" y="368427"/>
                    <a:pt x="665608" y="474091"/>
                  </a:cubicBezTo>
                  <a:cubicBezTo>
                    <a:pt x="665608" y="579755"/>
                    <a:pt x="579755" y="665607"/>
                    <a:pt x="474091" y="665607"/>
                  </a:cubicBezTo>
                  <a:cubicBezTo>
                    <a:pt x="368427" y="665607"/>
                    <a:pt x="282575" y="579755"/>
                    <a:pt x="282575" y="474091"/>
                  </a:cubicBezTo>
                  <a:cubicBezTo>
                    <a:pt x="282575" y="368427"/>
                    <a:pt x="368427" y="282575"/>
                    <a:pt x="474091" y="282575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4356227" y="1170559"/>
              <a:ext cx="2725420" cy="3899027"/>
            </a:xfrm>
            <a:custGeom>
              <a:avLst/>
              <a:gdLst/>
              <a:ahLst/>
              <a:cxnLst/>
              <a:rect l="l" t="t" r="r" b="b"/>
              <a:pathLst>
                <a:path w="2725420" h="3899027">
                  <a:moveTo>
                    <a:pt x="49784" y="1445133"/>
                  </a:moveTo>
                  <a:cubicBezTo>
                    <a:pt x="0" y="1505331"/>
                    <a:pt x="8382" y="1594358"/>
                    <a:pt x="68453" y="1644142"/>
                  </a:cubicBezTo>
                  <a:lnTo>
                    <a:pt x="497713" y="1999615"/>
                  </a:lnTo>
                  <a:cubicBezTo>
                    <a:pt x="455930" y="2084578"/>
                    <a:pt x="431800" y="2179828"/>
                    <a:pt x="431800" y="2280793"/>
                  </a:cubicBezTo>
                  <a:cubicBezTo>
                    <a:pt x="431800" y="2509520"/>
                    <a:pt x="552704" y="2710053"/>
                    <a:pt x="733552" y="2823464"/>
                  </a:cubicBezTo>
                  <a:lnTo>
                    <a:pt x="439420" y="3694811"/>
                  </a:lnTo>
                  <a:cubicBezTo>
                    <a:pt x="414401" y="3768725"/>
                    <a:pt x="454152" y="3848989"/>
                    <a:pt x="528066" y="3874008"/>
                  </a:cubicBezTo>
                  <a:cubicBezTo>
                    <a:pt x="601980" y="3899027"/>
                    <a:pt x="682244" y="3859276"/>
                    <a:pt x="707136" y="3785362"/>
                  </a:cubicBezTo>
                  <a:lnTo>
                    <a:pt x="1000379" y="2916936"/>
                  </a:lnTo>
                  <a:cubicBezTo>
                    <a:pt x="1024001" y="2919603"/>
                    <a:pt x="1048004" y="2921254"/>
                    <a:pt x="1072388" y="2921254"/>
                  </a:cubicBezTo>
                  <a:cubicBezTo>
                    <a:pt x="1193038" y="2921254"/>
                    <a:pt x="1305560" y="2887091"/>
                    <a:pt x="1402080" y="2828925"/>
                  </a:cubicBezTo>
                  <a:lnTo>
                    <a:pt x="1940433" y="3489452"/>
                  </a:lnTo>
                  <a:cubicBezTo>
                    <a:pt x="1989836" y="3549904"/>
                    <a:pt x="2078863" y="3559048"/>
                    <a:pt x="2139315" y="3509772"/>
                  </a:cubicBezTo>
                  <a:cubicBezTo>
                    <a:pt x="2199767" y="3460496"/>
                    <a:pt x="2208911" y="3371342"/>
                    <a:pt x="2159635" y="3310890"/>
                  </a:cubicBezTo>
                  <a:lnTo>
                    <a:pt x="1607058" y="2632837"/>
                  </a:lnTo>
                  <a:cubicBezTo>
                    <a:pt x="1668272" y="2540254"/>
                    <a:pt x="1705483" y="2430907"/>
                    <a:pt x="1711325" y="2313305"/>
                  </a:cubicBezTo>
                  <a:lnTo>
                    <a:pt x="2596007" y="2118233"/>
                  </a:lnTo>
                  <a:cubicBezTo>
                    <a:pt x="2672207" y="2101469"/>
                    <a:pt x="2720340" y="2025904"/>
                    <a:pt x="2703575" y="1949704"/>
                  </a:cubicBezTo>
                  <a:cubicBezTo>
                    <a:pt x="2688970" y="1883664"/>
                    <a:pt x="2630550" y="1838833"/>
                    <a:pt x="2565654" y="1838833"/>
                  </a:cubicBezTo>
                  <a:cubicBezTo>
                    <a:pt x="2555494" y="1838833"/>
                    <a:pt x="2545334" y="1839849"/>
                    <a:pt x="2535047" y="1842135"/>
                  </a:cubicBezTo>
                  <a:lnTo>
                    <a:pt x="1663573" y="2034286"/>
                  </a:lnTo>
                  <a:cubicBezTo>
                    <a:pt x="1624584" y="1941322"/>
                    <a:pt x="1564259" y="1859534"/>
                    <a:pt x="1488694" y="1794891"/>
                  </a:cubicBezTo>
                  <a:lnTo>
                    <a:pt x="2678176" y="226822"/>
                  </a:lnTo>
                  <a:cubicBezTo>
                    <a:pt x="2725420" y="164592"/>
                    <a:pt x="2713228" y="75946"/>
                    <a:pt x="2650998" y="28702"/>
                  </a:cubicBezTo>
                  <a:cubicBezTo>
                    <a:pt x="2625471" y="9398"/>
                    <a:pt x="2595499" y="0"/>
                    <a:pt x="2565654" y="0"/>
                  </a:cubicBezTo>
                  <a:cubicBezTo>
                    <a:pt x="2522983" y="0"/>
                    <a:pt x="2480691" y="19177"/>
                    <a:pt x="2452878" y="55880"/>
                  </a:cubicBezTo>
                  <a:lnTo>
                    <a:pt x="1234821" y="1661668"/>
                  </a:lnTo>
                  <a:cubicBezTo>
                    <a:pt x="1182878" y="1648079"/>
                    <a:pt x="1128649" y="1640078"/>
                    <a:pt x="1072515" y="1640078"/>
                  </a:cubicBezTo>
                  <a:cubicBezTo>
                    <a:pt x="922274" y="1640078"/>
                    <a:pt x="784352" y="1692402"/>
                    <a:pt x="675005" y="1779270"/>
                  </a:cubicBezTo>
                  <a:lnTo>
                    <a:pt x="248793" y="1426337"/>
                  </a:lnTo>
                  <a:cubicBezTo>
                    <a:pt x="222377" y="1404366"/>
                    <a:pt x="190500" y="1393825"/>
                    <a:pt x="158750" y="1393825"/>
                  </a:cubicBezTo>
                  <a:cubicBezTo>
                    <a:pt x="118110" y="1393952"/>
                    <a:pt x="77724" y="1411351"/>
                    <a:pt x="49784" y="1445133"/>
                  </a:cubicBezTo>
                  <a:close/>
                  <a:moveTo>
                    <a:pt x="1072388" y="1922907"/>
                  </a:moveTo>
                  <a:cubicBezTo>
                    <a:pt x="1269746" y="1922907"/>
                    <a:pt x="1430147" y="2083435"/>
                    <a:pt x="1430147" y="2280666"/>
                  </a:cubicBezTo>
                  <a:cubicBezTo>
                    <a:pt x="1430147" y="2477897"/>
                    <a:pt x="1269619" y="2638425"/>
                    <a:pt x="1072388" y="2638425"/>
                  </a:cubicBezTo>
                  <a:cubicBezTo>
                    <a:pt x="875157" y="2638425"/>
                    <a:pt x="714629" y="2477897"/>
                    <a:pt x="714629" y="2280666"/>
                  </a:cubicBezTo>
                  <a:cubicBezTo>
                    <a:pt x="714629" y="2083435"/>
                    <a:pt x="875157" y="1922907"/>
                    <a:pt x="1072388" y="1922907"/>
                  </a:cubicBezTo>
                  <a:close/>
                </a:path>
              </a:pathLst>
            </a:custGeom>
            <a:solidFill>
              <a:srgbClr val="3B6F98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1689699" y="0"/>
            <a:ext cx="6598301" cy="7282948"/>
            <a:chOff x="0" y="0"/>
            <a:chExt cx="8797734" cy="97105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797671" cy="9710547"/>
            </a:xfrm>
            <a:custGeom>
              <a:avLst/>
              <a:gdLst/>
              <a:ahLst/>
              <a:cxnLst/>
              <a:rect l="l" t="t" r="r" b="b"/>
              <a:pathLst>
                <a:path w="8797671" h="9710547">
                  <a:moveTo>
                    <a:pt x="2444242" y="0"/>
                  </a:moveTo>
                  <a:cubicBezTo>
                    <a:pt x="974979" y="933958"/>
                    <a:pt x="0" y="2576195"/>
                    <a:pt x="0" y="4446143"/>
                  </a:cubicBezTo>
                  <a:cubicBezTo>
                    <a:pt x="0" y="7353681"/>
                    <a:pt x="2356993" y="9710547"/>
                    <a:pt x="5264404" y="9710547"/>
                  </a:cubicBezTo>
                  <a:cubicBezTo>
                    <a:pt x="6624193" y="9710547"/>
                    <a:pt x="7863586" y="9195053"/>
                    <a:pt x="8797671" y="8348726"/>
                  </a:cubicBezTo>
                  <a:lnTo>
                    <a:pt x="8797671" y="8348726"/>
                  </a:lnTo>
                  <a:lnTo>
                    <a:pt x="8797671" y="543433"/>
                  </a:lnTo>
                  <a:lnTo>
                    <a:pt x="8797671" y="543433"/>
                  </a:lnTo>
                  <a:cubicBezTo>
                    <a:pt x="8576310" y="342900"/>
                    <a:pt x="8337804" y="160909"/>
                    <a:pt x="8084566" y="0"/>
                  </a:cubicBezTo>
                  <a:close/>
                </a:path>
              </a:pathLst>
            </a:custGeom>
            <a:blipFill>
              <a:blip r:embed="rId4"/>
              <a:stretch>
                <a:fillRect t="-8902" r="-19678" b="-53738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195072" y="1652016"/>
            <a:ext cx="5428488" cy="1380744"/>
          </a:xfrm>
          <a:custGeom>
            <a:avLst/>
            <a:gdLst/>
            <a:ahLst/>
            <a:cxnLst/>
            <a:rect l="l" t="t" r="r" b="b"/>
            <a:pathLst>
              <a:path w="5428488" h="1380744">
                <a:moveTo>
                  <a:pt x="0" y="0"/>
                </a:moveTo>
                <a:lnTo>
                  <a:pt x="5428488" y="0"/>
                </a:lnTo>
                <a:lnTo>
                  <a:pt x="5428488" y="1380744"/>
                </a:lnTo>
                <a:lnTo>
                  <a:pt x="0" y="1380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718414" y="3271114"/>
            <a:ext cx="1017984" cy="851668"/>
            <a:chOff x="0" y="0"/>
            <a:chExt cx="1017994" cy="851675"/>
          </a:xfrm>
        </p:grpSpPr>
        <p:sp>
          <p:nvSpPr>
            <p:cNvPr id="21" name="Freeform 21"/>
            <p:cNvSpPr/>
            <p:nvPr/>
          </p:nvSpPr>
          <p:spPr>
            <a:xfrm>
              <a:off x="325501" y="63500"/>
              <a:ext cx="627634" cy="723900"/>
            </a:xfrm>
            <a:custGeom>
              <a:avLst/>
              <a:gdLst/>
              <a:ahLst/>
              <a:cxnLst/>
              <a:rect l="l" t="t" r="r" b="b"/>
              <a:pathLst>
                <a:path w="627634" h="723900">
                  <a:moveTo>
                    <a:pt x="0" y="0"/>
                  </a:moveTo>
                  <a:lnTo>
                    <a:pt x="0" y="362331"/>
                  </a:lnTo>
                  <a:lnTo>
                    <a:pt x="0" y="723900"/>
                  </a:lnTo>
                  <a:lnTo>
                    <a:pt x="1270" y="723900"/>
                  </a:lnTo>
                  <a:lnTo>
                    <a:pt x="313817" y="543433"/>
                  </a:lnTo>
                  <a:lnTo>
                    <a:pt x="627634" y="362331"/>
                  </a:lnTo>
                  <a:lnTo>
                    <a:pt x="313817" y="181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6F98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64770" y="205867"/>
              <a:ext cx="439928" cy="439928"/>
            </a:xfrm>
            <a:custGeom>
              <a:avLst/>
              <a:gdLst/>
              <a:ahLst/>
              <a:cxnLst/>
              <a:rect l="l" t="t" r="r" b="b"/>
              <a:pathLst>
                <a:path w="439928" h="439928">
                  <a:moveTo>
                    <a:pt x="439928" y="219964"/>
                  </a:moveTo>
                  <a:cubicBezTo>
                    <a:pt x="439928" y="227203"/>
                    <a:pt x="439547" y="234315"/>
                    <a:pt x="438912" y="241554"/>
                  </a:cubicBezTo>
                  <a:cubicBezTo>
                    <a:pt x="438277" y="248793"/>
                    <a:pt x="437134" y="255778"/>
                    <a:pt x="435737" y="262890"/>
                  </a:cubicBezTo>
                  <a:cubicBezTo>
                    <a:pt x="434340" y="270002"/>
                    <a:pt x="432562" y="276987"/>
                    <a:pt x="430530" y="283845"/>
                  </a:cubicBezTo>
                  <a:cubicBezTo>
                    <a:pt x="428498" y="290703"/>
                    <a:pt x="425958" y="297561"/>
                    <a:pt x="423291" y="304165"/>
                  </a:cubicBezTo>
                  <a:cubicBezTo>
                    <a:pt x="420624" y="310769"/>
                    <a:pt x="417449" y="317373"/>
                    <a:pt x="414020" y="323723"/>
                  </a:cubicBezTo>
                  <a:cubicBezTo>
                    <a:pt x="410591" y="330073"/>
                    <a:pt x="406908" y="336296"/>
                    <a:pt x="402971" y="342265"/>
                  </a:cubicBezTo>
                  <a:cubicBezTo>
                    <a:pt x="399034" y="348234"/>
                    <a:pt x="394716" y="354076"/>
                    <a:pt x="390144" y="359664"/>
                  </a:cubicBezTo>
                  <a:cubicBezTo>
                    <a:pt x="385572" y="365252"/>
                    <a:pt x="380746" y="370586"/>
                    <a:pt x="375666" y="375666"/>
                  </a:cubicBezTo>
                  <a:cubicBezTo>
                    <a:pt x="370586" y="380746"/>
                    <a:pt x="365252" y="385572"/>
                    <a:pt x="359664" y="390144"/>
                  </a:cubicBezTo>
                  <a:cubicBezTo>
                    <a:pt x="354076" y="394716"/>
                    <a:pt x="348361" y="399034"/>
                    <a:pt x="342265" y="402971"/>
                  </a:cubicBezTo>
                  <a:cubicBezTo>
                    <a:pt x="336169" y="406908"/>
                    <a:pt x="330073" y="410718"/>
                    <a:pt x="323723" y="414020"/>
                  </a:cubicBezTo>
                  <a:cubicBezTo>
                    <a:pt x="317373" y="417322"/>
                    <a:pt x="310896" y="420497"/>
                    <a:pt x="304165" y="423291"/>
                  </a:cubicBezTo>
                  <a:cubicBezTo>
                    <a:pt x="297434" y="426085"/>
                    <a:pt x="290703" y="428498"/>
                    <a:pt x="283845" y="430530"/>
                  </a:cubicBezTo>
                  <a:cubicBezTo>
                    <a:pt x="276987" y="432562"/>
                    <a:pt x="270002" y="434340"/>
                    <a:pt x="262890" y="435737"/>
                  </a:cubicBezTo>
                  <a:cubicBezTo>
                    <a:pt x="255778" y="437134"/>
                    <a:pt x="248666" y="438150"/>
                    <a:pt x="241554" y="438912"/>
                  </a:cubicBezTo>
                  <a:cubicBezTo>
                    <a:pt x="234442" y="439674"/>
                    <a:pt x="227203" y="439928"/>
                    <a:pt x="219964" y="439928"/>
                  </a:cubicBezTo>
                  <a:cubicBezTo>
                    <a:pt x="212725" y="439928"/>
                    <a:pt x="205613" y="439547"/>
                    <a:pt x="198374" y="438912"/>
                  </a:cubicBezTo>
                  <a:cubicBezTo>
                    <a:pt x="191135" y="438277"/>
                    <a:pt x="184150" y="437134"/>
                    <a:pt x="177038" y="435737"/>
                  </a:cubicBezTo>
                  <a:cubicBezTo>
                    <a:pt x="169926" y="434340"/>
                    <a:pt x="162941" y="432562"/>
                    <a:pt x="156083" y="430530"/>
                  </a:cubicBezTo>
                  <a:cubicBezTo>
                    <a:pt x="149225" y="428498"/>
                    <a:pt x="142367" y="425958"/>
                    <a:pt x="135763" y="423291"/>
                  </a:cubicBezTo>
                  <a:cubicBezTo>
                    <a:pt x="129159" y="420624"/>
                    <a:pt x="122555" y="417449"/>
                    <a:pt x="116205" y="414020"/>
                  </a:cubicBezTo>
                  <a:cubicBezTo>
                    <a:pt x="109855" y="410591"/>
                    <a:pt x="103632" y="406908"/>
                    <a:pt x="97663" y="402971"/>
                  </a:cubicBezTo>
                  <a:cubicBezTo>
                    <a:pt x="91694" y="399034"/>
                    <a:pt x="85852" y="394716"/>
                    <a:pt x="80264" y="390144"/>
                  </a:cubicBezTo>
                  <a:cubicBezTo>
                    <a:pt x="74676" y="385572"/>
                    <a:pt x="69342" y="380746"/>
                    <a:pt x="64262" y="375666"/>
                  </a:cubicBezTo>
                  <a:cubicBezTo>
                    <a:pt x="59182" y="370586"/>
                    <a:pt x="54356" y="365252"/>
                    <a:pt x="49784" y="359664"/>
                  </a:cubicBezTo>
                  <a:cubicBezTo>
                    <a:pt x="45212" y="354076"/>
                    <a:pt x="40894" y="348361"/>
                    <a:pt x="36957" y="342265"/>
                  </a:cubicBezTo>
                  <a:cubicBezTo>
                    <a:pt x="33020" y="336169"/>
                    <a:pt x="29210" y="330073"/>
                    <a:pt x="25908" y="323723"/>
                  </a:cubicBezTo>
                  <a:cubicBezTo>
                    <a:pt x="22606" y="317373"/>
                    <a:pt x="19431" y="310896"/>
                    <a:pt x="16637" y="304165"/>
                  </a:cubicBezTo>
                  <a:cubicBezTo>
                    <a:pt x="13843" y="297434"/>
                    <a:pt x="11430" y="290703"/>
                    <a:pt x="9398" y="283845"/>
                  </a:cubicBezTo>
                  <a:cubicBezTo>
                    <a:pt x="7366" y="276987"/>
                    <a:pt x="5588" y="270002"/>
                    <a:pt x="4191" y="262890"/>
                  </a:cubicBezTo>
                  <a:cubicBezTo>
                    <a:pt x="2794" y="255778"/>
                    <a:pt x="1778" y="248666"/>
                    <a:pt x="1016" y="241554"/>
                  </a:cubicBezTo>
                  <a:cubicBezTo>
                    <a:pt x="254" y="234442"/>
                    <a:pt x="0" y="227203"/>
                    <a:pt x="0" y="219964"/>
                  </a:cubicBezTo>
                  <a:cubicBezTo>
                    <a:pt x="0" y="212725"/>
                    <a:pt x="381" y="205613"/>
                    <a:pt x="1016" y="198374"/>
                  </a:cubicBezTo>
                  <a:cubicBezTo>
                    <a:pt x="1651" y="191135"/>
                    <a:pt x="2794" y="184150"/>
                    <a:pt x="4191" y="177038"/>
                  </a:cubicBezTo>
                  <a:cubicBezTo>
                    <a:pt x="5588" y="169926"/>
                    <a:pt x="7366" y="162941"/>
                    <a:pt x="9398" y="156083"/>
                  </a:cubicBezTo>
                  <a:cubicBezTo>
                    <a:pt x="11430" y="149225"/>
                    <a:pt x="13970" y="142367"/>
                    <a:pt x="16637" y="135763"/>
                  </a:cubicBezTo>
                  <a:cubicBezTo>
                    <a:pt x="19304" y="129159"/>
                    <a:pt x="22479" y="122555"/>
                    <a:pt x="25908" y="116205"/>
                  </a:cubicBezTo>
                  <a:cubicBezTo>
                    <a:pt x="29337" y="109855"/>
                    <a:pt x="33020" y="103632"/>
                    <a:pt x="36957" y="97663"/>
                  </a:cubicBezTo>
                  <a:cubicBezTo>
                    <a:pt x="40894" y="91694"/>
                    <a:pt x="45212" y="85852"/>
                    <a:pt x="49784" y="80264"/>
                  </a:cubicBezTo>
                  <a:cubicBezTo>
                    <a:pt x="54356" y="74676"/>
                    <a:pt x="59182" y="69342"/>
                    <a:pt x="64262" y="64262"/>
                  </a:cubicBezTo>
                  <a:cubicBezTo>
                    <a:pt x="69342" y="59182"/>
                    <a:pt x="74676" y="54356"/>
                    <a:pt x="80264" y="49784"/>
                  </a:cubicBezTo>
                  <a:cubicBezTo>
                    <a:pt x="85852" y="45212"/>
                    <a:pt x="91567" y="40894"/>
                    <a:pt x="97663" y="36957"/>
                  </a:cubicBezTo>
                  <a:cubicBezTo>
                    <a:pt x="103759" y="33020"/>
                    <a:pt x="109855" y="29210"/>
                    <a:pt x="116205" y="25908"/>
                  </a:cubicBezTo>
                  <a:cubicBezTo>
                    <a:pt x="122555" y="22606"/>
                    <a:pt x="129032" y="19431"/>
                    <a:pt x="135763" y="16637"/>
                  </a:cubicBezTo>
                  <a:cubicBezTo>
                    <a:pt x="142494" y="13843"/>
                    <a:pt x="149225" y="11430"/>
                    <a:pt x="156083" y="9398"/>
                  </a:cubicBezTo>
                  <a:cubicBezTo>
                    <a:pt x="162941" y="7366"/>
                    <a:pt x="169926" y="5588"/>
                    <a:pt x="177038" y="4191"/>
                  </a:cubicBezTo>
                  <a:cubicBezTo>
                    <a:pt x="184150" y="2794"/>
                    <a:pt x="191262" y="1778"/>
                    <a:pt x="198374" y="1016"/>
                  </a:cubicBezTo>
                  <a:cubicBezTo>
                    <a:pt x="205486" y="254"/>
                    <a:pt x="212725" y="0"/>
                    <a:pt x="219964" y="0"/>
                  </a:cubicBezTo>
                  <a:cubicBezTo>
                    <a:pt x="227203" y="0"/>
                    <a:pt x="234315" y="381"/>
                    <a:pt x="241554" y="1016"/>
                  </a:cubicBezTo>
                  <a:cubicBezTo>
                    <a:pt x="248793" y="1651"/>
                    <a:pt x="255778" y="2794"/>
                    <a:pt x="262890" y="4191"/>
                  </a:cubicBezTo>
                  <a:cubicBezTo>
                    <a:pt x="270002" y="5588"/>
                    <a:pt x="276987" y="7366"/>
                    <a:pt x="283845" y="9398"/>
                  </a:cubicBezTo>
                  <a:cubicBezTo>
                    <a:pt x="290703" y="11430"/>
                    <a:pt x="297561" y="13970"/>
                    <a:pt x="304165" y="16637"/>
                  </a:cubicBezTo>
                  <a:cubicBezTo>
                    <a:pt x="310769" y="19304"/>
                    <a:pt x="317373" y="22479"/>
                    <a:pt x="323723" y="25908"/>
                  </a:cubicBezTo>
                  <a:cubicBezTo>
                    <a:pt x="330073" y="29337"/>
                    <a:pt x="336296" y="33020"/>
                    <a:pt x="342265" y="36957"/>
                  </a:cubicBezTo>
                  <a:cubicBezTo>
                    <a:pt x="348234" y="40894"/>
                    <a:pt x="354076" y="45212"/>
                    <a:pt x="359664" y="49784"/>
                  </a:cubicBezTo>
                  <a:cubicBezTo>
                    <a:pt x="365252" y="54356"/>
                    <a:pt x="370586" y="59182"/>
                    <a:pt x="375666" y="64262"/>
                  </a:cubicBezTo>
                  <a:cubicBezTo>
                    <a:pt x="380746" y="69342"/>
                    <a:pt x="385572" y="74676"/>
                    <a:pt x="390144" y="80264"/>
                  </a:cubicBezTo>
                  <a:cubicBezTo>
                    <a:pt x="394716" y="85852"/>
                    <a:pt x="399034" y="91567"/>
                    <a:pt x="402971" y="97663"/>
                  </a:cubicBezTo>
                  <a:cubicBezTo>
                    <a:pt x="406908" y="103759"/>
                    <a:pt x="410718" y="109855"/>
                    <a:pt x="414020" y="116205"/>
                  </a:cubicBezTo>
                  <a:cubicBezTo>
                    <a:pt x="417322" y="122555"/>
                    <a:pt x="420497" y="129032"/>
                    <a:pt x="423291" y="135763"/>
                  </a:cubicBezTo>
                  <a:cubicBezTo>
                    <a:pt x="426085" y="142494"/>
                    <a:pt x="428498" y="149225"/>
                    <a:pt x="430530" y="156083"/>
                  </a:cubicBezTo>
                  <a:cubicBezTo>
                    <a:pt x="432562" y="162941"/>
                    <a:pt x="434340" y="169926"/>
                    <a:pt x="435737" y="177038"/>
                  </a:cubicBezTo>
                  <a:cubicBezTo>
                    <a:pt x="437134" y="184150"/>
                    <a:pt x="438150" y="191262"/>
                    <a:pt x="438912" y="198374"/>
                  </a:cubicBezTo>
                  <a:cubicBezTo>
                    <a:pt x="439674" y="205486"/>
                    <a:pt x="439928" y="212725"/>
                    <a:pt x="439928" y="219964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63500" y="63500"/>
              <a:ext cx="891032" cy="724662"/>
            </a:xfrm>
            <a:custGeom>
              <a:avLst/>
              <a:gdLst/>
              <a:ahLst/>
              <a:cxnLst/>
              <a:rect l="l" t="t" r="r" b="b"/>
              <a:pathLst>
                <a:path w="891032" h="724662">
                  <a:moveTo>
                    <a:pt x="0" y="724662"/>
                  </a:moveTo>
                  <a:lnTo>
                    <a:pt x="891032" y="724662"/>
                  </a:lnTo>
                  <a:lnTo>
                    <a:pt x="8910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718414" y="4272001"/>
            <a:ext cx="1017984" cy="851668"/>
            <a:chOff x="0" y="0"/>
            <a:chExt cx="1017994" cy="851675"/>
          </a:xfrm>
        </p:grpSpPr>
        <p:sp>
          <p:nvSpPr>
            <p:cNvPr id="25" name="Freeform 25"/>
            <p:cNvSpPr/>
            <p:nvPr/>
          </p:nvSpPr>
          <p:spPr>
            <a:xfrm>
              <a:off x="325501" y="63500"/>
              <a:ext cx="627634" cy="723900"/>
            </a:xfrm>
            <a:custGeom>
              <a:avLst/>
              <a:gdLst/>
              <a:ahLst/>
              <a:cxnLst/>
              <a:rect l="l" t="t" r="r" b="b"/>
              <a:pathLst>
                <a:path w="627634" h="723900">
                  <a:moveTo>
                    <a:pt x="0" y="0"/>
                  </a:moveTo>
                  <a:lnTo>
                    <a:pt x="0" y="362331"/>
                  </a:lnTo>
                  <a:lnTo>
                    <a:pt x="0" y="723900"/>
                  </a:lnTo>
                  <a:lnTo>
                    <a:pt x="1270" y="723900"/>
                  </a:lnTo>
                  <a:lnTo>
                    <a:pt x="313817" y="543433"/>
                  </a:lnTo>
                  <a:lnTo>
                    <a:pt x="627634" y="362331"/>
                  </a:lnTo>
                  <a:lnTo>
                    <a:pt x="313817" y="181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6F98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64770" y="205867"/>
              <a:ext cx="439928" cy="439928"/>
            </a:xfrm>
            <a:custGeom>
              <a:avLst/>
              <a:gdLst/>
              <a:ahLst/>
              <a:cxnLst/>
              <a:rect l="l" t="t" r="r" b="b"/>
              <a:pathLst>
                <a:path w="439928" h="439928">
                  <a:moveTo>
                    <a:pt x="439928" y="219964"/>
                  </a:moveTo>
                  <a:cubicBezTo>
                    <a:pt x="439928" y="227203"/>
                    <a:pt x="439547" y="234315"/>
                    <a:pt x="438912" y="241554"/>
                  </a:cubicBezTo>
                  <a:cubicBezTo>
                    <a:pt x="438277" y="248793"/>
                    <a:pt x="437134" y="255778"/>
                    <a:pt x="435737" y="262890"/>
                  </a:cubicBezTo>
                  <a:cubicBezTo>
                    <a:pt x="434340" y="270002"/>
                    <a:pt x="432562" y="276987"/>
                    <a:pt x="430530" y="283845"/>
                  </a:cubicBezTo>
                  <a:cubicBezTo>
                    <a:pt x="428498" y="290703"/>
                    <a:pt x="425958" y="297561"/>
                    <a:pt x="423291" y="304165"/>
                  </a:cubicBezTo>
                  <a:cubicBezTo>
                    <a:pt x="420624" y="310769"/>
                    <a:pt x="417449" y="317373"/>
                    <a:pt x="414020" y="323723"/>
                  </a:cubicBezTo>
                  <a:cubicBezTo>
                    <a:pt x="410591" y="330073"/>
                    <a:pt x="406908" y="336296"/>
                    <a:pt x="402971" y="342265"/>
                  </a:cubicBezTo>
                  <a:cubicBezTo>
                    <a:pt x="399034" y="348234"/>
                    <a:pt x="394716" y="354076"/>
                    <a:pt x="390144" y="359664"/>
                  </a:cubicBezTo>
                  <a:cubicBezTo>
                    <a:pt x="385572" y="365252"/>
                    <a:pt x="380746" y="370586"/>
                    <a:pt x="375666" y="375666"/>
                  </a:cubicBezTo>
                  <a:cubicBezTo>
                    <a:pt x="370586" y="380746"/>
                    <a:pt x="365252" y="385572"/>
                    <a:pt x="359664" y="390144"/>
                  </a:cubicBezTo>
                  <a:cubicBezTo>
                    <a:pt x="354076" y="394716"/>
                    <a:pt x="348361" y="399034"/>
                    <a:pt x="342265" y="402971"/>
                  </a:cubicBezTo>
                  <a:cubicBezTo>
                    <a:pt x="336169" y="406908"/>
                    <a:pt x="330073" y="410718"/>
                    <a:pt x="323723" y="414020"/>
                  </a:cubicBezTo>
                  <a:cubicBezTo>
                    <a:pt x="317373" y="417322"/>
                    <a:pt x="310896" y="420497"/>
                    <a:pt x="304165" y="423291"/>
                  </a:cubicBezTo>
                  <a:cubicBezTo>
                    <a:pt x="297434" y="426085"/>
                    <a:pt x="290703" y="428498"/>
                    <a:pt x="283845" y="430530"/>
                  </a:cubicBezTo>
                  <a:cubicBezTo>
                    <a:pt x="276987" y="432562"/>
                    <a:pt x="270002" y="434340"/>
                    <a:pt x="262890" y="435737"/>
                  </a:cubicBezTo>
                  <a:cubicBezTo>
                    <a:pt x="255778" y="437134"/>
                    <a:pt x="248666" y="438150"/>
                    <a:pt x="241554" y="438912"/>
                  </a:cubicBezTo>
                  <a:cubicBezTo>
                    <a:pt x="234442" y="439674"/>
                    <a:pt x="227203" y="439928"/>
                    <a:pt x="219964" y="439928"/>
                  </a:cubicBezTo>
                  <a:cubicBezTo>
                    <a:pt x="212725" y="439928"/>
                    <a:pt x="205613" y="439547"/>
                    <a:pt x="198374" y="438912"/>
                  </a:cubicBezTo>
                  <a:cubicBezTo>
                    <a:pt x="191135" y="438277"/>
                    <a:pt x="184150" y="437134"/>
                    <a:pt x="177038" y="435737"/>
                  </a:cubicBezTo>
                  <a:cubicBezTo>
                    <a:pt x="169926" y="434340"/>
                    <a:pt x="162941" y="432562"/>
                    <a:pt x="156083" y="430530"/>
                  </a:cubicBezTo>
                  <a:cubicBezTo>
                    <a:pt x="149225" y="428498"/>
                    <a:pt x="142367" y="425958"/>
                    <a:pt x="135763" y="423291"/>
                  </a:cubicBezTo>
                  <a:cubicBezTo>
                    <a:pt x="129159" y="420624"/>
                    <a:pt x="122555" y="417449"/>
                    <a:pt x="116205" y="414020"/>
                  </a:cubicBezTo>
                  <a:cubicBezTo>
                    <a:pt x="109855" y="410591"/>
                    <a:pt x="103632" y="406908"/>
                    <a:pt x="97663" y="402971"/>
                  </a:cubicBezTo>
                  <a:cubicBezTo>
                    <a:pt x="91694" y="399034"/>
                    <a:pt x="85852" y="394716"/>
                    <a:pt x="80264" y="390144"/>
                  </a:cubicBezTo>
                  <a:cubicBezTo>
                    <a:pt x="74676" y="385572"/>
                    <a:pt x="69342" y="380746"/>
                    <a:pt x="64262" y="375666"/>
                  </a:cubicBezTo>
                  <a:cubicBezTo>
                    <a:pt x="59182" y="370586"/>
                    <a:pt x="54356" y="365252"/>
                    <a:pt x="49784" y="359664"/>
                  </a:cubicBezTo>
                  <a:cubicBezTo>
                    <a:pt x="45212" y="354076"/>
                    <a:pt x="40894" y="348361"/>
                    <a:pt x="36957" y="342265"/>
                  </a:cubicBezTo>
                  <a:cubicBezTo>
                    <a:pt x="33020" y="336169"/>
                    <a:pt x="29210" y="330073"/>
                    <a:pt x="25908" y="323723"/>
                  </a:cubicBezTo>
                  <a:cubicBezTo>
                    <a:pt x="22606" y="317373"/>
                    <a:pt x="19431" y="310896"/>
                    <a:pt x="16637" y="304165"/>
                  </a:cubicBezTo>
                  <a:cubicBezTo>
                    <a:pt x="13843" y="297434"/>
                    <a:pt x="11430" y="290703"/>
                    <a:pt x="9398" y="283845"/>
                  </a:cubicBezTo>
                  <a:cubicBezTo>
                    <a:pt x="7366" y="276987"/>
                    <a:pt x="5588" y="270002"/>
                    <a:pt x="4191" y="262890"/>
                  </a:cubicBezTo>
                  <a:cubicBezTo>
                    <a:pt x="2794" y="255778"/>
                    <a:pt x="1778" y="248666"/>
                    <a:pt x="1016" y="241554"/>
                  </a:cubicBezTo>
                  <a:cubicBezTo>
                    <a:pt x="254" y="234442"/>
                    <a:pt x="0" y="227203"/>
                    <a:pt x="0" y="219964"/>
                  </a:cubicBezTo>
                  <a:cubicBezTo>
                    <a:pt x="0" y="212725"/>
                    <a:pt x="381" y="205613"/>
                    <a:pt x="1016" y="198374"/>
                  </a:cubicBezTo>
                  <a:cubicBezTo>
                    <a:pt x="1651" y="191135"/>
                    <a:pt x="2794" y="184150"/>
                    <a:pt x="4191" y="177038"/>
                  </a:cubicBezTo>
                  <a:cubicBezTo>
                    <a:pt x="5588" y="169926"/>
                    <a:pt x="7366" y="162941"/>
                    <a:pt x="9398" y="156083"/>
                  </a:cubicBezTo>
                  <a:cubicBezTo>
                    <a:pt x="11430" y="149225"/>
                    <a:pt x="13970" y="142367"/>
                    <a:pt x="16637" y="135763"/>
                  </a:cubicBezTo>
                  <a:cubicBezTo>
                    <a:pt x="19304" y="129159"/>
                    <a:pt x="22479" y="122555"/>
                    <a:pt x="25908" y="116205"/>
                  </a:cubicBezTo>
                  <a:cubicBezTo>
                    <a:pt x="29337" y="109855"/>
                    <a:pt x="33020" y="103632"/>
                    <a:pt x="36957" y="97663"/>
                  </a:cubicBezTo>
                  <a:cubicBezTo>
                    <a:pt x="40894" y="91694"/>
                    <a:pt x="45212" y="85852"/>
                    <a:pt x="49784" y="80264"/>
                  </a:cubicBezTo>
                  <a:cubicBezTo>
                    <a:pt x="54356" y="74676"/>
                    <a:pt x="59182" y="69342"/>
                    <a:pt x="64262" y="64262"/>
                  </a:cubicBezTo>
                  <a:cubicBezTo>
                    <a:pt x="69342" y="59182"/>
                    <a:pt x="74676" y="54356"/>
                    <a:pt x="80264" y="49784"/>
                  </a:cubicBezTo>
                  <a:cubicBezTo>
                    <a:pt x="85852" y="45212"/>
                    <a:pt x="91567" y="40894"/>
                    <a:pt x="97663" y="36957"/>
                  </a:cubicBezTo>
                  <a:cubicBezTo>
                    <a:pt x="103759" y="33020"/>
                    <a:pt x="109855" y="29210"/>
                    <a:pt x="116205" y="25908"/>
                  </a:cubicBezTo>
                  <a:cubicBezTo>
                    <a:pt x="122555" y="22606"/>
                    <a:pt x="129032" y="19431"/>
                    <a:pt x="135763" y="16637"/>
                  </a:cubicBezTo>
                  <a:cubicBezTo>
                    <a:pt x="142494" y="13843"/>
                    <a:pt x="149225" y="11430"/>
                    <a:pt x="156083" y="9398"/>
                  </a:cubicBezTo>
                  <a:cubicBezTo>
                    <a:pt x="162941" y="7366"/>
                    <a:pt x="169926" y="5588"/>
                    <a:pt x="177038" y="4191"/>
                  </a:cubicBezTo>
                  <a:cubicBezTo>
                    <a:pt x="184150" y="2794"/>
                    <a:pt x="191262" y="1778"/>
                    <a:pt x="198374" y="1016"/>
                  </a:cubicBezTo>
                  <a:cubicBezTo>
                    <a:pt x="205486" y="254"/>
                    <a:pt x="212725" y="0"/>
                    <a:pt x="219964" y="0"/>
                  </a:cubicBezTo>
                  <a:cubicBezTo>
                    <a:pt x="227203" y="0"/>
                    <a:pt x="234315" y="381"/>
                    <a:pt x="241554" y="1016"/>
                  </a:cubicBezTo>
                  <a:cubicBezTo>
                    <a:pt x="248793" y="1651"/>
                    <a:pt x="255778" y="2794"/>
                    <a:pt x="262890" y="4191"/>
                  </a:cubicBezTo>
                  <a:cubicBezTo>
                    <a:pt x="270002" y="5588"/>
                    <a:pt x="276987" y="7366"/>
                    <a:pt x="283845" y="9398"/>
                  </a:cubicBezTo>
                  <a:cubicBezTo>
                    <a:pt x="290703" y="11430"/>
                    <a:pt x="297561" y="13970"/>
                    <a:pt x="304165" y="16637"/>
                  </a:cubicBezTo>
                  <a:cubicBezTo>
                    <a:pt x="310769" y="19304"/>
                    <a:pt x="317373" y="22479"/>
                    <a:pt x="323723" y="25908"/>
                  </a:cubicBezTo>
                  <a:cubicBezTo>
                    <a:pt x="330073" y="29337"/>
                    <a:pt x="336296" y="33020"/>
                    <a:pt x="342265" y="36957"/>
                  </a:cubicBezTo>
                  <a:cubicBezTo>
                    <a:pt x="348234" y="40894"/>
                    <a:pt x="354076" y="45212"/>
                    <a:pt x="359664" y="49784"/>
                  </a:cubicBezTo>
                  <a:cubicBezTo>
                    <a:pt x="365252" y="54356"/>
                    <a:pt x="370586" y="59182"/>
                    <a:pt x="375666" y="64262"/>
                  </a:cubicBezTo>
                  <a:cubicBezTo>
                    <a:pt x="380746" y="69342"/>
                    <a:pt x="385572" y="74676"/>
                    <a:pt x="390144" y="80264"/>
                  </a:cubicBezTo>
                  <a:cubicBezTo>
                    <a:pt x="394716" y="85852"/>
                    <a:pt x="399034" y="91567"/>
                    <a:pt x="402971" y="97663"/>
                  </a:cubicBezTo>
                  <a:cubicBezTo>
                    <a:pt x="406908" y="103759"/>
                    <a:pt x="410718" y="109855"/>
                    <a:pt x="414020" y="116205"/>
                  </a:cubicBezTo>
                  <a:cubicBezTo>
                    <a:pt x="417322" y="122555"/>
                    <a:pt x="420497" y="129032"/>
                    <a:pt x="423291" y="135763"/>
                  </a:cubicBezTo>
                  <a:cubicBezTo>
                    <a:pt x="426085" y="142494"/>
                    <a:pt x="428498" y="149225"/>
                    <a:pt x="430530" y="156083"/>
                  </a:cubicBezTo>
                  <a:cubicBezTo>
                    <a:pt x="432562" y="162941"/>
                    <a:pt x="434340" y="169926"/>
                    <a:pt x="435737" y="177038"/>
                  </a:cubicBezTo>
                  <a:cubicBezTo>
                    <a:pt x="437134" y="184150"/>
                    <a:pt x="438150" y="191262"/>
                    <a:pt x="438912" y="198374"/>
                  </a:cubicBezTo>
                  <a:cubicBezTo>
                    <a:pt x="439674" y="205486"/>
                    <a:pt x="439928" y="212725"/>
                    <a:pt x="439928" y="219964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63500" y="63500"/>
              <a:ext cx="891032" cy="724662"/>
            </a:xfrm>
            <a:custGeom>
              <a:avLst/>
              <a:gdLst/>
              <a:ahLst/>
              <a:cxnLst/>
              <a:rect l="l" t="t" r="r" b="b"/>
              <a:pathLst>
                <a:path w="891032" h="724662">
                  <a:moveTo>
                    <a:pt x="0" y="724662"/>
                  </a:moveTo>
                  <a:lnTo>
                    <a:pt x="891032" y="724662"/>
                  </a:lnTo>
                  <a:lnTo>
                    <a:pt x="8910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718414" y="5216690"/>
            <a:ext cx="1017984" cy="851668"/>
            <a:chOff x="0" y="0"/>
            <a:chExt cx="1017994" cy="851675"/>
          </a:xfrm>
        </p:grpSpPr>
        <p:sp>
          <p:nvSpPr>
            <p:cNvPr id="29" name="Freeform 29"/>
            <p:cNvSpPr/>
            <p:nvPr/>
          </p:nvSpPr>
          <p:spPr>
            <a:xfrm>
              <a:off x="325501" y="63500"/>
              <a:ext cx="627634" cy="723900"/>
            </a:xfrm>
            <a:custGeom>
              <a:avLst/>
              <a:gdLst/>
              <a:ahLst/>
              <a:cxnLst/>
              <a:rect l="l" t="t" r="r" b="b"/>
              <a:pathLst>
                <a:path w="627634" h="723900">
                  <a:moveTo>
                    <a:pt x="0" y="0"/>
                  </a:moveTo>
                  <a:lnTo>
                    <a:pt x="0" y="362331"/>
                  </a:lnTo>
                  <a:lnTo>
                    <a:pt x="0" y="723900"/>
                  </a:lnTo>
                  <a:lnTo>
                    <a:pt x="1270" y="723900"/>
                  </a:lnTo>
                  <a:lnTo>
                    <a:pt x="313817" y="543433"/>
                  </a:lnTo>
                  <a:lnTo>
                    <a:pt x="627634" y="362331"/>
                  </a:lnTo>
                  <a:lnTo>
                    <a:pt x="313817" y="181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6F98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64770" y="205867"/>
              <a:ext cx="439928" cy="439928"/>
            </a:xfrm>
            <a:custGeom>
              <a:avLst/>
              <a:gdLst/>
              <a:ahLst/>
              <a:cxnLst/>
              <a:rect l="l" t="t" r="r" b="b"/>
              <a:pathLst>
                <a:path w="439928" h="439928">
                  <a:moveTo>
                    <a:pt x="439928" y="219964"/>
                  </a:moveTo>
                  <a:cubicBezTo>
                    <a:pt x="439928" y="227203"/>
                    <a:pt x="439547" y="234315"/>
                    <a:pt x="438912" y="241554"/>
                  </a:cubicBezTo>
                  <a:cubicBezTo>
                    <a:pt x="438277" y="248793"/>
                    <a:pt x="437134" y="255778"/>
                    <a:pt x="435737" y="262890"/>
                  </a:cubicBezTo>
                  <a:cubicBezTo>
                    <a:pt x="434340" y="270002"/>
                    <a:pt x="432562" y="276987"/>
                    <a:pt x="430530" y="283845"/>
                  </a:cubicBezTo>
                  <a:cubicBezTo>
                    <a:pt x="428498" y="290703"/>
                    <a:pt x="425958" y="297561"/>
                    <a:pt x="423291" y="304165"/>
                  </a:cubicBezTo>
                  <a:cubicBezTo>
                    <a:pt x="420624" y="310769"/>
                    <a:pt x="417449" y="317373"/>
                    <a:pt x="414020" y="323723"/>
                  </a:cubicBezTo>
                  <a:cubicBezTo>
                    <a:pt x="410591" y="330073"/>
                    <a:pt x="406908" y="336296"/>
                    <a:pt x="402971" y="342265"/>
                  </a:cubicBezTo>
                  <a:cubicBezTo>
                    <a:pt x="399034" y="348234"/>
                    <a:pt x="394716" y="354076"/>
                    <a:pt x="390144" y="359664"/>
                  </a:cubicBezTo>
                  <a:cubicBezTo>
                    <a:pt x="385572" y="365252"/>
                    <a:pt x="380746" y="370586"/>
                    <a:pt x="375666" y="375666"/>
                  </a:cubicBezTo>
                  <a:cubicBezTo>
                    <a:pt x="370586" y="380746"/>
                    <a:pt x="365252" y="385572"/>
                    <a:pt x="359664" y="390144"/>
                  </a:cubicBezTo>
                  <a:cubicBezTo>
                    <a:pt x="354076" y="394716"/>
                    <a:pt x="348361" y="399034"/>
                    <a:pt x="342265" y="402971"/>
                  </a:cubicBezTo>
                  <a:cubicBezTo>
                    <a:pt x="336169" y="406908"/>
                    <a:pt x="330073" y="410718"/>
                    <a:pt x="323723" y="414020"/>
                  </a:cubicBezTo>
                  <a:cubicBezTo>
                    <a:pt x="317373" y="417322"/>
                    <a:pt x="310896" y="420497"/>
                    <a:pt x="304165" y="423291"/>
                  </a:cubicBezTo>
                  <a:cubicBezTo>
                    <a:pt x="297434" y="426085"/>
                    <a:pt x="290703" y="428498"/>
                    <a:pt x="283845" y="430530"/>
                  </a:cubicBezTo>
                  <a:cubicBezTo>
                    <a:pt x="276987" y="432562"/>
                    <a:pt x="270002" y="434340"/>
                    <a:pt x="262890" y="435737"/>
                  </a:cubicBezTo>
                  <a:cubicBezTo>
                    <a:pt x="255778" y="437134"/>
                    <a:pt x="248666" y="438150"/>
                    <a:pt x="241554" y="438912"/>
                  </a:cubicBezTo>
                  <a:cubicBezTo>
                    <a:pt x="234442" y="439674"/>
                    <a:pt x="227203" y="439928"/>
                    <a:pt x="219964" y="439928"/>
                  </a:cubicBezTo>
                  <a:cubicBezTo>
                    <a:pt x="212725" y="439928"/>
                    <a:pt x="205613" y="439547"/>
                    <a:pt x="198374" y="438912"/>
                  </a:cubicBezTo>
                  <a:cubicBezTo>
                    <a:pt x="191135" y="438277"/>
                    <a:pt x="184150" y="437134"/>
                    <a:pt x="177038" y="435737"/>
                  </a:cubicBezTo>
                  <a:cubicBezTo>
                    <a:pt x="169926" y="434340"/>
                    <a:pt x="162941" y="432562"/>
                    <a:pt x="156083" y="430530"/>
                  </a:cubicBezTo>
                  <a:cubicBezTo>
                    <a:pt x="149225" y="428498"/>
                    <a:pt x="142367" y="425958"/>
                    <a:pt x="135763" y="423291"/>
                  </a:cubicBezTo>
                  <a:cubicBezTo>
                    <a:pt x="129159" y="420624"/>
                    <a:pt x="122555" y="417449"/>
                    <a:pt x="116205" y="414020"/>
                  </a:cubicBezTo>
                  <a:cubicBezTo>
                    <a:pt x="109855" y="410591"/>
                    <a:pt x="103632" y="406908"/>
                    <a:pt x="97663" y="402971"/>
                  </a:cubicBezTo>
                  <a:cubicBezTo>
                    <a:pt x="91694" y="399034"/>
                    <a:pt x="85852" y="394716"/>
                    <a:pt x="80264" y="390144"/>
                  </a:cubicBezTo>
                  <a:cubicBezTo>
                    <a:pt x="74676" y="385572"/>
                    <a:pt x="69342" y="380746"/>
                    <a:pt x="64262" y="375666"/>
                  </a:cubicBezTo>
                  <a:cubicBezTo>
                    <a:pt x="59182" y="370586"/>
                    <a:pt x="54356" y="365252"/>
                    <a:pt x="49784" y="359664"/>
                  </a:cubicBezTo>
                  <a:cubicBezTo>
                    <a:pt x="45212" y="354076"/>
                    <a:pt x="40894" y="348361"/>
                    <a:pt x="36957" y="342265"/>
                  </a:cubicBezTo>
                  <a:cubicBezTo>
                    <a:pt x="33020" y="336169"/>
                    <a:pt x="29210" y="330073"/>
                    <a:pt x="25908" y="323723"/>
                  </a:cubicBezTo>
                  <a:cubicBezTo>
                    <a:pt x="22606" y="317373"/>
                    <a:pt x="19431" y="310896"/>
                    <a:pt x="16637" y="304165"/>
                  </a:cubicBezTo>
                  <a:cubicBezTo>
                    <a:pt x="13843" y="297434"/>
                    <a:pt x="11430" y="290703"/>
                    <a:pt x="9398" y="283845"/>
                  </a:cubicBezTo>
                  <a:cubicBezTo>
                    <a:pt x="7366" y="276987"/>
                    <a:pt x="5588" y="270002"/>
                    <a:pt x="4191" y="262890"/>
                  </a:cubicBezTo>
                  <a:cubicBezTo>
                    <a:pt x="2794" y="255778"/>
                    <a:pt x="1778" y="248666"/>
                    <a:pt x="1016" y="241554"/>
                  </a:cubicBezTo>
                  <a:cubicBezTo>
                    <a:pt x="254" y="234442"/>
                    <a:pt x="0" y="227203"/>
                    <a:pt x="0" y="219964"/>
                  </a:cubicBezTo>
                  <a:cubicBezTo>
                    <a:pt x="0" y="212725"/>
                    <a:pt x="381" y="205613"/>
                    <a:pt x="1016" y="198374"/>
                  </a:cubicBezTo>
                  <a:cubicBezTo>
                    <a:pt x="1651" y="191135"/>
                    <a:pt x="2794" y="184150"/>
                    <a:pt x="4191" y="177038"/>
                  </a:cubicBezTo>
                  <a:cubicBezTo>
                    <a:pt x="5588" y="169926"/>
                    <a:pt x="7366" y="162941"/>
                    <a:pt x="9398" y="156083"/>
                  </a:cubicBezTo>
                  <a:cubicBezTo>
                    <a:pt x="11430" y="149225"/>
                    <a:pt x="13970" y="142367"/>
                    <a:pt x="16637" y="135763"/>
                  </a:cubicBezTo>
                  <a:cubicBezTo>
                    <a:pt x="19304" y="129159"/>
                    <a:pt x="22479" y="122555"/>
                    <a:pt x="25908" y="116205"/>
                  </a:cubicBezTo>
                  <a:cubicBezTo>
                    <a:pt x="29337" y="109855"/>
                    <a:pt x="33020" y="103632"/>
                    <a:pt x="36957" y="97663"/>
                  </a:cubicBezTo>
                  <a:cubicBezTo>
                    <a:pt x="40894" y="91694"/>
                    <a:pt x="45212" y="85852"/>
                    <a:pt x="49784" y="80264"/>
                  </a:cubicBezTo>
                  <a:cubicBezTo>
                    <a:pt x="54356" y="74676"/>
                    <a:pt x="59182" y="69342"/>
                    <a:pt x="64262" y="64262"/>
                  </a:cubicBezTo>
                  <a:cubicBezTo>
                    <a:pt x="69342" y="59182"/>
                    <a:pt x="74676" y="54356"/>
                    <a:pt x="80264" y="49784"/>
                  </a:cubicBezTo>
                  <a:cubicBezTo>
                    <a:pt x="85852" y="45212"/>
                    <a:pt x="91567" y="40894"/>
                    <a:pt x="97663" y="36957"/>
                  </a:cubicBezTo>
                  <a:cubicBezTo>
                    <a:pt x="103759" y="33020"/>
                    <a:pt x="109855" y="29210"/>
                    <a:pt x="116205" y="25908"/>
                  </a:cubicBezTo>
                  <a:cubicBezTo>
                    <a:pt x="122555" y="22606"/>
                    <a:pt x="129032" y="19431"/>
                    <a:pt x="135763" y="16637"/>
                  </a:cubicBezTo>
                  <a:cubicBezTo>
                    <a:pt x="142494" y="13843"/>
                    <a:pt x="149225" y="11430"/>
                    <a:pt x="156083" y="9398"/>
                  </a:cubicBezTo>
                  <a:cubicBezTo>
                    <a:pt x="162941" y="7366"/>
                    <a:pt x="169926" y="5588"/>
                    <a:pt x="177038" y="4191"/>
                  </a:cubicBezTo>
                  <a:cubicBezTo>
                    <a:pt x="184150" y="2794"/>
                    <a:pt x="191262" y="1778"/>
                    <a:pt x="198374" y="1016"/>
                  </a:cubicBezTo>
                  <a:cubicBezTo>
                    <a:pt x="205486" y="254"/>
                    <a:pt x="212725" y="0"/>
                    <a:pt x="219964" y="0"/>
                  </a:cubicBezTo>
                  <a:cubicBezTo>
                    <a:pt x="227203" y="0"/>
                    <a:pt x="234315" y="381"/>
                    <a:pt x="241554" y="1016"/>
                  </a:cubicBezTo>
                  <a:cubicBezTo>
                    <a:pt x="248793" y="1651"/>
                    <a:pt x="255778" y="2794"/>
                    <a:pt x="262890" y="4191"/>
                  </a:cubicBezTo>
                  <a:cubicBezTo>
                    <a:pt x="270002" y="5588"/>
                    <a:pt x="276987" y="7366"/>
                    <a:pt x="283845" y="9398"/>
                  </a:cubicBezTo>
                  <a:cubicBezTo>
                    <a:pt x="290703" y="11430"/>
                    <a:pt x="297561" y="13970"/>
                    <a:pt x="304165" y="16637"/>
                  </a:cubicBezTo>
                  <a:cubicBezTo>
                    <a:pt x="310769" y="19304"/>
                    <a:pt x="317373" y="22479"/>
                    <a:pt x="323723" y="25908"/>
                  </a:cubicBezTo>
                  <a:cubicBezTo>
                    <a:pt x="330073" y="29337"/>
                    <a:pt x="336296" y="33020"/>
                    <a:pt x="342265" y="36957"/>
                  </a:cubicBezTo>
                  <a:cubicBezTo>
                    <a:pt x="348234" y="40894"/>
                    <a:pt x="354076" y="45212"/>
                    <a:pt x="359664" y="49784"/>
                  </a:cubicBezTo>
                  <a:cubicBezTo>
                    <a:pt x="365252" y="54356"/>
                    <a:pt x="370586" y="59182"/>
                    <a:pt x="375666" y="64262"/>
                  </a:cubicBezTo>
                  <a:cubicBezTo>
                    <a:pt x="380746" y="69342"/>
                    <a:pt x="385572" y="74676"/>
                    <a:pt x="390144" y="80264"/>
                  </a:cubicBezTo>
                  <a:cubicBezTo>
                    <a:pt x="394716" y="85852"/>
                    <a:pt x="399034" y="91567"/>
                    <a:pt x="402971" y="97663"/>
                  </a:cubicBezTo>
                  <a:cubicBezTo>
                    <a:pt x="406908" y="103759"/>
                    <a:pt x="410718" y="109855"/>
                    <a:pt x="414020" y="116205"/>
                  </a:cubicBezTo>
                  <a:cubicBezTo>
                    <a:pt x="417322" y="122555"/>
                    <a:pt x="420497" y="129032"/>
                    <a:pt x="423291" y="135763"/>
                  </a:cubicBezTo>
                  <a:cubicBezTo>
                    <a:pt x="426085" y="142494"/>
                    <a:pt x="428498" y="149225"/>
                    <a:pt x="430530" y="156083"/>
                  </a:cubicBezTo>
                  <a:cubicBezTo>
                    <a:pt x="432562" y="162941"/>
                    <a:pt x="434340" y="169926"/>
                    <a:pt x="435737" y="177038"/>
                  </a:cubicBezTo>
                  <a:cubicBezTo>
                    <a:pt x="437134" y="184150"/>
                    <a:pt x="438150" y="191262"/>
                    <a:pt x="438912" y="198374"/>
                  </a:cubicBezTo>
                  <a:cubicBezTo>
                    <a:pt x="439674" y="205486"/>
                    <a:pt x="439928" y="212725"/>
                    <a:pt x="439928" y="219964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63500" y="63500"/>
              <a:ext cx="891032" cy="724662"/>
            </a:xfrm>
            <a:custGeom>
              <a:avLst/>
              <a:gdLst/>
              <a:ahLst/>
              <a:cxnLst/>
              <a:rect l="l" t="t" r="r" b="b"/>
              <a:pathLst>
                <a:path w="891032" h="724662">
                  <a:moveTo>
                    <a:pt x="0" y="724662"/>
                  </a:moveTo>
                  <a:lnTo>
                    <a:pt x="891032" y="724662"/>
                  </a:lnTo>
                  <a:lnTo>
                    <a:pt x="8910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718414" y="6217587"/>
            <a:ext cx="1017984" cy="851668"/>
            <a:chOff x="0" y="0"/>
            <a:chExt cx="1017994" cy="851675"/>
          </a:xfrm>
        </p:grpSpPr>
        <p:sp>
          <p:nvSpPr>
            <p:cNvPr id="33" name="Freeform 33"/>
            <p:cNvSpPr/>
            <p:nvPr/>
          </p:nvSpPr>
          <p:spPr>
            <a:xfrm>
              <a:off x="325501" y="63500"/>
              <a:ext cx="627634" cy="723900"/>
            </a:xfrm>
            <a:custGeom>
              <a:avLst/>
              <a:gdLst/>
              <a:ahLst/>
              <a:cxnLst/>
              <a:rect l="l" t="t" r="r" b="b"/>
              <a:pathLst>
                <a:path w="627634" h="723900">
                  <a:moveTo>
                    <a:pt x="0" y="0"/>
                  </a:moveTo>
                  <a:lnTo>
                    <a:pt x="0" y="362331"/>
                  </a:lnTo>
                  <a:lnTo>
                    <a:pt x="0" y="723900"/>
                  </a:lnTo>
                  <a:lnTo>
                    <a:pt x="1270" y="723900"/>
                  </a:lnTo>
                  <a:lnTo>
                    <a:pt x="313817" y="543433"/>
                  </a:lnTo>
                  <a:lnTo>
                    <a:pt x="627634" y="362331"/>
                  </a:lnTo>
                  <a:lnTo>
                    <a:pt x="313817" y="181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6F98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64770" y="205867"/>
              <a:ext cx="439928" cy="439928"/>
            </a:xfrm>
            <a:custGeom>
              <a:avLst/>
              <a:gdLst/>
              <a:ahLst/>
              <a:cxnLst/>
              <a:rect l="l" t="t" r="r" b="b"/>
              <a:pathLst>
                <a:path w="439928" h="439928">
                  <a:moveTo>
                    <a:pt x="439928" y="219964"/>
                  </a:moveTo>
                  <a:cubicBezTo>
                    <a:pt x="439928" y="227203"/>
                    <a:pt x="439547" y="234315"/>
                    <a:pt x="438912" y="241554"/>
                  </a:cubicBezTo>
                  <a:cubicBezTo>
                    <a:pt x="438277" y="248793"/>
                    <a:pt x="437134" y="255778"/>
                    <a:pt x="435737" y="262890"/>
                  </a:cubicBezTo>
                  <a:cubicBezTo>
                    <a:pt x="434340" y="270002"/>
                    <a:pt x="432562" y="276987"/>
                    <a:pt x="430530" y="283845"/>
                  </a:cubicBezTo>
                  <a:cubicBezTo>
                    <a:pt x="428498" y="290703"/>
                    <a:pt x="425958" y="297561"/>
                    <a:pt x="423291" y="304165"/>
                  </a:cubicBezTo>
                  <a:cubicBezTo>
                    <a:pt x="420624" y="310769"/>
                    <a:pt x="417449" y="317373"/>
                    <a:pt x="414020" y="323723"/>
                  </a:cubicBezTo>
                  <a:cubicBezTo>
                    <a:pt x="410591" y="330073"/>
                    <a:pt x="406908" y="336296"/>
                    <a:pt x="402971" y="342265"/>
                  </a:cubicBezTo>
                  <a:cubicBezTo>
                    <a:pt x="399034" y="348234"/>
                    <a:pt x="394716" y="354076"/>
                    <a:pt x="390144" y="359664"/>
                  </a:cubicBezTo>
                  <a:cubicBezTo>
                    <a:pt x="385572" y="365252"/>
                    <a:pt x="380746" y="370586"/>
                    <a:pt x="375666" y="375666"/>
                  </a:cubicBezTo>
                  <a:cubicBezTo>
                    <a:pt x="370586" y="380746"/>
                    <a:pt x="365252" y="385572"/>
                    <a:pt x="359664" y="390144"/>
                  </a:cubicBezTo>
                  <a:cubicBezTo>
                    <a:pt x="354076" y="394716"/>
                    <a:pt x="348361" y="399034"/>
                    <a:pt x="342265" y="402971"/>
                  </a:cubicBezTo>
                  <a:cubicBezTo>
                    <a:pt x="336169" y="406908"/>
                    <a:pt x="330073" y="410718"/>
                    <a:pt x="323723" y="414020"/>
                  </a:cubicBezTo>
                  <a:cubicBezTo>
                    <a:pt x="317373" y="417322"/>
                    <a:pt x="310896" y="420497"/>
                    <a:pt x="304165" y="423291"/>
                  </a:cubicBezTo>
                  <a:cubicBezTo>
                    <a:pt x="297434" y="426085"/>
                    <a:pt x="290703" y="428498"/>
                    <a:pt x="283845" y="430530"/>
                  </a:cubicBezTo>
                  <a:cubicBezTo>
                    <a:pt x="276987" y="432562"/>
                    <a:pt x="270002" y="434340"/>
                    <a:pt x="262890" y="435737"/>
                  </a:cubicBezTo>
                  <a:cubicBezTo>
                    <a:pt x="255778" y="437134"/>
                    <a:pt x="248666" y="438150"/>
                    <a:pt x="241554" y="438912"/>
                  </a:cubicBezTo>
                  <a:cubicBezTo>
                    <a:pt x="234442" y="439674"/>
                    <a:pt x="227203" y="439928"/>
                    <a:pt x="219964" y="439928"/>
                  </a:cubicBezTo>
                  <a:cubicBezTo>
                    <a:pt x="212725" y="439928"/>
                    <a:pt x="205613" y="439547"/>
                    <a:pt x="198374" y="438912"/>
                  </a:cubicBezTo>
                  <a:cubicBezTo>
                    <a:pt x="191135" y="438277"/>
                    <a:pt x="184150" y="437134"/>
                    <a:pt x="177038" y="435737"/>
                  </a:cubicBezTo>
                  <a:cubicBezTo>
                    <a:pt x="169926" y="434340"/>
                    <a:pt x="162941" y="432562"/>
                    <a:pt x="156083" y="430530"/>
                  </a:cubicBezTo>
                  <a:cubicBezTo>
                    <a:pt x="149225" y="428498"/>
                    <a:pt x="142367" y="425958"/>
                    <a:pt x="135763" y="423291"/>
                  </a:cubicBezTo>
                  <a:cubicBezTo>
                    <a:pt x="129159" y="420624"/>
                    <a:pt x="122555" y="417449"/>
                    <a:pt x="116205" y="414020"/>
                  </a:cubicBezTo>
                  <a:cubicBezTo>
                    <a:pt x="109855" y="410591"/>
                    <a:pt x="103632" y="406908"/>
                    <a:pt x="97663" y="402971"/>
                  </a:cubicBezTo>
                  <a:cubicBezTo>
                    <a:pt x="91694" y="399034"/>
                    <a:pt x="85852" y="394716"/>
                    <a:pt x="80264" y="390144"/>
                  </a:cubicBezTo>
                  <a:cubicBezTo>
                    <a:pt x="74676" y="385572"/>
                    <a:pt x="69342" y="380746"/>
                    <a:pt x="64262" y="375666"/>
                  </a:cubicBezTo>
                  <a:cubicBezTo>
                    <a:pt x="59182" y="370586"/>
                    <a:pt x="54356" y="365252"/>
                    <a:pt x="49784" y="359664"/>
                  </a:cubicBezTo>
                  <a:cubicBezTo>
                    <a:pt x="45212" y="354076"/>
                    <a:pt x="40894" y="348361"/>
                    <a:pt x="36957" y="342265"/>
                  </a:cubicBezTo>
                  <a:cubicBezTo>
                    <a:pt x="33020" y="336169"/>
                    <a:pt x="29210" y="330073"/>
                    <a:pt x="25908" y="323723"/>
                  </a:cubicBezTo>
                  <a:cubicBezTo>
                    <a:pt x="22606" y="317373"/>
                    <a:pt x="19431" y="310896"/>
                    <a:pt x="16637" y="304165"/>
                  </a:cubicBezTo>
                  <a:cubicBezTo>
                    <a:pt x="13843" y="297434"/>
                    <a:pt x="11430" y="290703"/>
                    <a:pt x="9398" y="283845"/>
                  </a:cubicBezTo>
                  <a:cubicBezTo>
                    <a:pt x="7366" y="276987"/>
                    <a:pt x="5588" y="270002"/>
                    <a:pt x="4191" y="262890"/>
                  </a:cubicBezTo>
                  <a:cubicBezTo>
                    <a:pt x="2794" y="255778"/>
                    <a:pt x="1778" y="248666"/>
                    <a:pt x="1016" y="241554"/>
                  </a:cubicBezTo>
                  <a:cubicBezTo>
                    <a:pt x="254" y="234442"/>
                    <a:pt x="0" y="227203"/>
                    <a:pt x="0" y="219964"/>
                  </a:cubicBezTo>
                  <a:cubicBezTo>
                    <a:pt x="0" y="212725"/>
                    <a:pt x="381" y="205613"/>
                    <a:pt x="1016" y="198374"/>
                  </a:cubicBezTo>
                  <a:cubicBezTo>
                    <a:pt x="1651" y="191135"/>
                    <a:pt x="2794" y="184150"/>
                    <a:pt x="4191" y="177038"/>
                  </a:cubicBezTo>
                  <a:cubicBezTo>
                    <a:pt x="5588" y="169926"/>
                    <a:pt x="7366" y="162941"/>
                    <a:pt x="9398" y="156083"/>
                  </a:cubicBezTo>
                  <a:cubicBezTo>
                    <a:pt x="11430" y="149225"/>
                    <a:pt x="13970" y="142367"/>
                    <a:pt x="16637" y="135763"/>
                  </a:cubicBezTo>
                  <a:cubicBezTo>
                    <a:pt x="19304" y="129159"/>
                    <a:pt x="22479" y="122555"/>
                    <a:pt x="25908" y="116205"/>
                  </a:cubicBezTo>
                  <a:cubicBezTo>
                    <a:pt x="29337" y="109855"/>
                    <a:pt x="33020" y="103632"/>
                    <a:pt x="36957" y="97663"/>
                  </a:cubicBezTo>
                  <a:cubicBezTo>
                    <a:pt x="40894" y="91694"/>
                    <a:pt x="45212" y="85852"/>
                    <a:pt x="49784" y="80264"/>
                  </a:cubicBezTo>
                  <a:cubicBezTo>
                    <a:pt x="54356" y="74676"/>
                    <a:pt x="59182" y="69342"/>
                    <a:pt x="64262" y="64262"/>
                  </a:cubicBezTo>
                  <a:cubicBezTo>
                    <a:pt x="69342" y="59182"/>
                    <a:pt x="74676" y="54356"/>
                    <a:pt x="80264" y="49784"/>
                  </a:cubicBezTo>
                  <a:cubicBezTo>
                    <a:pt x="85852" y="45212"/>
                    <a:pt x="91567" y="40894"/>
                    <a:pt x="97663" y="36957"/>
                  </a:cubicBezTo>
                  <a:cubicBezTo>
                    <a:pt x="103759" y="33020"/>
                    <a:pt x="109855" y="29210"/>
                    <a:pt x="116205" y="25908"/>
                  </a:cubicBezTo>
                  <a:cubicBezTo>
                    <a:pt x="122555" y="22606"/>
                    <a:pt x="129032" y="19431"/>
                    <a:pt x="135763" y="16637"/>
                  </a:cubicBezTo>
                  <a:cubicBezTo>
                    <a:pt x="142494" y="13843"/>
                    <a:pt x="149225" y="11430"/>
                    <a:pt x="156083" y="9398"/>
                  </a:cubicBezTo>
                  <a:cubicBezTo>
                    <a:pt x="162941" y="7366"/>
                    <a:pt x="169926" y="5588"/>
                    <a:pt x="177038" y="4191"/>
                  </a:cubicBezTo>
                  <a:cubicBezTo>
                    <a:pt x="184150" y="2794"/>
                    <a:pt x="191262" y="1778"/>
                    <a:pt x="198374" y="1016"/>
                  </a:cubicBezTo>
                  <a:cubicBezTo>
                    <a:pt x="205486" y="254"/>
                    <a:pt x="212725" y="0"/>
                    <a:pt x="219964" y="0"/>
                  </a:cubicBezTo>
                  <a:cubicBezTo>
                    <a:pt x="227203" y="0"/>
                    <a:pt x="234315" y="381"/>
                    <a:pt x="241554" y="1016"/>
                  </a:cubicBezTo>
                  <a:cubicBezTo>
                    <a:pt x="248793" y="1651"/>
                    <a:pt x="255778" y="2794"/>
                    <a:pt x="262890" y="4191"/>
                  </a:cubicBezTo>
                  <a:cubicBezTo>
                    <a:pt x="270002" y="5588"/>
                    <a:pt x="276987" y="7366"/>
                    <a:pt x="283845" y="9398"/>
                  </a:cubicBezTo>
                  <a:cubicBezTo>
                    <a:pt x="290703" y="11430"/>
                    <a:pt x="297561" y="13970"/>
                    <a:pt x="304165" y="16637"/>
                  </a:cubicBezTo>
                  <a:cubicBezTo>
                    <a:pt x="310769" y="19304"/>
                    <a:pt x="317373" y="22479"/>
                    <a:pt x="323723" y="25908"/>
                  </a:cubicBezTo>
                  <a:cubicBezTo>
                    <a:pt x="330073" y="29337"/>
                    <a:pt x="336296" y="33020"/>
                    <a:pt x="342265" y="36957"/>
                  </a:cubicBezTo>
                  <a:cubicBezTo>
                    <a:pt x="348234" y="40894"/>
                    <a:pt x="354076" y="45212"/>
                    <a:pt x="359664" y="49784"/>
                  </a:cubicBezTo>
                  <a:cubicBezTo>
                    <a:pt x="365252" y="54356"/>
                    <a:pt x="370586" y="59182"/>
                    <a:pt x="375666" y="64262"/>
                  </a:cubicBezTo>
                  <a:cubicBezTo>
                    <a:pt x="380746" y="69342"/>
                    <a:pt x="385572" y="74676"/>
                    <a:pt x="390144" y="80264"/>
                  </a:cubicBezTo>
                  <a:cubicBezTo>
                    <a:pt x="394716" y="85852"/>
                    <a:pt x="399034" y="91567"/>
                    <a:pt x="402971" y="97663"/>
                  </a:cubicBezTo>
                  <a:cubicBezTo>
                    <a:pt x="406908" y="103759"/>
                    <a:pt x="410718" y="109855"/>
                    <a:pt x="414020" y="116205"/>
                  </a:cubicBezTo>
                  <a:cubicBezTo>
                    <a:pt x="417322" y="122555"/>
                    <a:pt x="420497" y="129032"/>
                    <a:pt x="423291" y="135763"/>
                  </a:cubicBezTo>
                  <a:cubicBezTo>
                    <a:pt x="426085" y="142494"/>
                    <a:pt x="428498" y="149225"/>
                    <a:pt x="430530" y="156083"/>
                  </a:cubicBezTo>
                  <a:cubicBezTo>
                    <a:pt x="432562" y="162941"/>
                    <a:pt x="434340" y="169926"/>
                    <a:pt x="435737" y="177038"/>
                  </a:cubicBezTo>
                  <a:cubicBezTo>
                    <a:pt x="437134" y="184150"/>
                    <a:pt x="438150" y="191262"/>
                    <a:pt x="438912" y="198374"/>
                  </a:cubicBezTo>
                  <a:cubicBezTo>
                    <a:pt x="439674" y="205486"/>
                    <a:pt x="439928" y="212725"/>
                    <a:pt x="439928" y="219964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63500" y="63500"/>
              <a:ext cx="891032" cy="724662"/>
            </a:xfrm>
            <a:custGeom>
              <a:avLst/>
              <a:gdLst/>
              <a:ahLst/>
              <a:cxnLst/>
              <a:rect l="l" t="t" r="r" b="b"/>
              <a:pathLst>
                <a:path w="891032" h="724662">
                  <a:moveTo>
                    <a:pt x="0" y="724662"/>
                  </a:moveTo>
                  <a:lnTo>
                    <a:pt x="891032" y="724662"/>
                  </a:lnTo>
                  <a:lnTo>
                    <a:pt x="8910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718414" y="7218483"/>
            <a:ext cx="1017984" cy="851668"/>
            <a:chOff x="0" y="0"/>
            <a:chExt cx="1017994" cy="851675"/>
          </a:xfrm>
        </p:grpSpPr>
        <p:sp>
          <p:nvSpPr>
            <p:cNvPr id="37" name="Freeform 37"/>
            <p:cNvSpPr/>
            <p:nvPr/>
          </p:nvSpPr>
          <p:spPr>
            <a:xfrm>
              <a:off x="325501" y="63500"/>
              <a:ext cx="627634" cy="723900"/>
            </a:xfrm>
            <a:custGeom>
              <a:avLst/>
              <a:gdLst/>
              <a:ahLst/>
              <a:cxnLst/>
              <a:rect l="l" t="t" r="r" b="b"/>
              <a:pathLst>
                <a:path w="627634" h="723900">
                  <a:moveTo>
                    <a:pt x="0" y="0"/>
                  </a:moveTo>
                  <a:lnTo>
                    <a:pt x="0" y="362331"/>
                  </a:lnTo>
                  <a:lnTo>
                    <a:pt x="0" y="723900"/>
                  </a:lnTo>
                  <a:lnTo>
                    <a:pt x="1270" y="723900"/>
                  </a:lnTo>
                  <a:lnTo>
                    <a:pt x="313817" y="543433"/>
                  </a:lnTo>
                  <a:lnTo>
                    <a:pt x="627634" y="362331"/>
                  </a:lnTo>
                  <a:lnTo>
                    <a:pt x="313817" y="181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6F98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64770" y="205867"/>
              <a:ext cx="439928" cy="439928"/>
            </a:xfrm>
            <a:custGeom>
              <a:avLst/>
              <a:gdLst/>
              <a:ahLst/>
              <a:cxnLst/>
              <a:rect l="l" t="t" r="r" b="b"/>
              <a:pathLst>
                <a:path w="439928" h="439928">
                  <a:moveTo>
                    <a:pt x="439928" y="219964"/>
                  </a:moveTo>
                  <a:cubicBezTo>
                    <a:pt x="439928" y="227203"/>
                    <a:pt x="439547" y="234315"/>
                    <a:pt x="438912" y="241554"/>
                  </a:cubicBezTo>
                  <a:cubicBezTo>
                    <a:pt x="438277" y="248793"/>
                    <a:pt x="437134" y="255778"/>
                    <a:pt x="435737" y="262890"/>
                  </a:cubicBezTo>
                  <a:cubicBezTo>
                    <a:pt x="434340" y="270002"/>
                    <a:pt x="432562" y="276987"/>
                    <a:pt x="430530" y="283845"/>
                  </a:cubicBezTo>
                  <a:cubicBezTo>
                    <a:pt x="428498" y="290703"/>
                    <a:pt x="425958" y="297561"/>
                    <a:pt x="423291" y="304165"/>
                  </a:cubicBezTo>
                  <a:cubicBezTo>
                    <a:pt x="420624" y="310769"/>
                    <a:pt x="417449" y="317373"/>
                    <a:pt x="414020" y="323723"/>
                  </a:cubicBezTo>
                  <a:cubicBezTo>
                    <a:pt x="410591" y="330073"/>
                    <a:pt x="406908" y="336296"/>
                    <a:pt x="402971" y="342265"/>
                  </a:cubicBezTo>
                  <a:cubicBezTo>
                    <a:pt x="399034" y="348234"/>
                    <a:pt x="394716" y="354076"/>
                    <a:pt x="390144" y="359664"/>
                  </a:cubicBezTo>
                  <a:cubicBezTo>
                    <a:pt x="385572" y="365252"/>
                    <a:pt x="380746" y="370586"/>
                    <a:pt x="375666" y="375666"/>
                  </a:cubicBezTo>
                  <a:cubicBezTo>
                    <a:pt x="370586" y="380746"/>
                    <a:pt x="365252" y="385572"/>
                    <a:pt x="359664" y="390144"/>
                  </a:cubicBezTo>
                  <a:cubicBezTo>
                    <a:pt x="354076" y="394716"/>
                    <a:pt x="348361" y="399034"/>
                    <a:pt x="342265" y="402971"/>
                  </a:cubicBezTo>
                  <a:cubicBezTo>
                    <a:pt x="336169" y="406908"/>
                    <a:pt x="330073" y="410718"/>
                    <a:pt x="323723" y="414020"/>
                  </a:cubicBezTo>
                  <a:cubicBezTo>
                    <a:pt x="317373" y="417322"/>
                    <a:pt x="310896" y="420497"/>
                    <a:pt x="304165" y="423291"/>
                  </a:cubicBezTo>
                  <a:cubicBezTo>
                    <a:pt x="297434" y="426085"/>
                    <a:pt x="290703" y="428498"/>
                    <a:pt x="283845" y="430530"/>
                  </a:cubicBezTo>
                  <a:cubicBezTo>
                    <a:pt x="276987" y="432562"/>
                    <a:pt x="270002" y="434340"/>
                    <a:pt x="262890" y="435737"/>
                  </a:cubicBezTo>
                  <a:cubicBezTo>
                    <a:pt x="255778" y="437134"/>
                    <a:pt x="248666" y="438150"/>
                    <a:pt x="241554" y="438912"/>
                  </a:cubicBezTo>
                  <a:cubicBezTo>
                    <a:pt x="234442" y="439674"/>
                    <a:pt x="227203" y="439928"/>
                    <a:pt x="219964" y="439928"/>
                  </a:cubicBezTo>
                  <a:cubicBezTo>
                    <a:pt x="212725" y="439928"/>
                    <a:pt x="205613" y="439547"/>
                    <a:pt x="198374" y="438912"/>
                  </a:cubicBezTo>
                  <a:cubicBezTo>
                    <a:pt x="191135" y="438277"/>
                    <a:pt x="184150" y="437134"/>
                    <a:pt x="177038" y="435737"/>
                  </a:cubicBezTo>
                  <a:cubicBezTo>
                    <a:pt x="169926" y="434340"/>
                    <a:pt x="162941" y="432562"/>
                    <a:pt x="156083" y="430530"/>
                  </a:cubicBezTo>
                  <a:cubicBezTo>
                    <a:pt x="149225" y="428498"/>
                    <a:pt x="142367" y="425958"/>
                    <a:pt x="135763" y="423291"/>
                  </a:cubicBezTo>
                  <a:cubicBezTo>
                    <a:pt x="129159" y="420624"/>
                    <a:pt x="122555" y="417449"/>
                    <a:pt x="116205" y="414020"/>
                  </a:cubicBezTo>
                  <a:cubicBezTo>
                    <a:pt x="109855" y="410591"/>
                    <a:pt x="103632" y="406908"/>
                    <a:pt x="97663" y="402971"/>
                  </a:cubicBezTo>
                  <a:cubicBezTo>
                    <a:pt x="91694" y="399034"/>
                    <a:pt x="85852" y="394716"/>
                    <a:pt x="80264" y="390144"/>
                  </a:cubicBezTo>
                  <a:cubicBezTo>
                    <a:pt x="74676" y="385572"/>
                    <a:pt x="69342" y="380746"/>
                    <a:pt x="64262" y="375666"/>
                  </a:cubicBezTo>
                  <a:cubicBezTo>
                    <a:pt x="59182" y="370586"/>
                    <a:pt x="54356" y="365252"/>
                    <a:pt x="49784" y="359664"/>
                  </a:cubicBezTo>
                  <a:cubicBezTo>
                    <a:pt x="45212" y="354076"/>
                    <a:pt x="40894" y="348361"/>
                    <a:pt x="36957" y="342265"/>
                  </a:cubicBezTo>
                  <a:cubicBezTo>
                    <a:pt x="33020" y="336169"/>
                    <a:pt x="29210" y="330073"/>
                    <a:pt x="25908" y="323723"/>
                  </a:cubicBezTo>
                  <a:cubicBezTo>
                    <a:pt x="22606" y="317373"/>
                    <a:pt x="19431" y="310896"/>
                    <a:pt x="16637" y="304165"/>
                  </a:cubicBezTo>
                  <a:cubicBezTo>
                    <a:pt x="13843" y="297434"/>
                    <a:pt x="11430" y="290703"/>
                    <a:pt x="9398" y="283845"/>
                  </a:cubicBezTo>
                  <a:cubicBezTo>
                    <a:pt x="7366" y="276987"/>
                    <a:pt x="5588" y="270002"/>
                    <a:pt x="4191" y="262890"/>
                  </a:cubicBezTo>
                  <a:cubicBezTo>
                    <a:pt x="2794" y="255778"/>
                    <a:pt x="1778" y="248666"/>
                    <a:pt x="1016" y="241554"/>
                  </a:cubicBezTo>
                  <a:cubicBezTo>
                    <a:pt x="254" y="234442"/>
                    <a:pt x="0" y="227203"/>
                    <a:pt x="0" y="219964"/>
                  </a:cubicBezTo>
                  <a:cubicBezTo>
                    <a:pt x="0" y="212725"/>
                    <a:pt x="381" y="205613"/>
                    <a:pt x="1016" y="198374"/>
                  </a:cubicBezTo>
                  <a:cubicBezTo>
                    <a:pt x="1651" y="191135"/>
                    <a:pt x="2794" y="184150"/>
                    <a:pt x="4191" y="177038"/>
                  </a:cubicBezTo>
                  <a:cubicBezTo>
                    <a:pt x="5588" y="169926"/>
                    <a:pt x="7366" y="162941"/>
                    <a:pt x="9398" y="156083"/>
                  </a:cubicBezTo>
                  <a:cubicBezTo>
                    <a:pt x="11430" y="149225"/>
                    <a:pt x="13970" y="142367"/>
                    <a:pt x="16637" y="135763"/>
                  </a:cubicBezTo>
                  <a:cubicBezTo>
                    <a:pt x="19304" y="129159"/>
                    <a:pt x="22479" y="122555"/>
                    <a:pt x="25908" y="116205"/>
                  </a:cubicBezTo>
                  <a:cubicBezTo>
                    <a:pt x="29337" y="109855"/>
                    <a:pt x="33020" y="103632"/>
                    <a:pt x="36957" y="97663"/>
                  </a:cubicBezTo>
                  <a:cubicBezTo>
                    <a:pt x="40894" y="91694"/>
                    <a:pt x="45212" y="85852"/>
                    <a:pt x="49784" y="80264"/>
                  </a:cubicBezTo>
                  <a:cubicBezTo>
                    <a:pt x="54356" y="74676"/>
                    <a:pt x="59182" y="69342"/>
                    <a:pt x="64262" y="64262"/>
                  </a:cubicBezTo>
                  <a:cubicBezTo>
                    <a:pt x="69342" y="59182"/>
                    <a:pt x="74676" y="54356"/>
                    <a:pt x="80264" y="49784"/>
                  </a:cubicBezTo>
                  <a:cubicBezTo>
                    <a:pt x="85852" y="45212"/>
                    <a:pt x="91567" y="40894"/>
                    <a:pt x="97663" y="36957"/>
                  </a:cubicBezTo>
                  <a:cubicBezTo>
                    <a:pt x="103759" y="33020"/>
                    <a:pt x="109855" y="29210"/>
                    <a:pt x="116205" y="25908"/>
                  </a:cubicBezTo>
                  <a:cubicBezTo>
                    <a:pt x="122555" y="22606"/>
                    <a:pt x="129032" y="19431"/>
                    <a:pt x="135763" y="16637"/>
                  </a:cubicBezTo>
                  <a:cubicBezTo>
                    <a:pt x="142494" y="13843"/>
                    <a:pt x="149225" y="11430"/>
                    <a:pt x="156083" y="9398"/>
                  </a:cubicBezTo>
                  <a:cubicBezTo>
                    <a:pt x="162941" y="7366"/>
                    <a:pt x="169926" y="5588"/>
                    <a:pt x="177038" y="4191"/>
                  </a:cubicBezTo>
                  <a:cubicBezTo>
                    <a:pt x="184150" y="2794"/>
                    <a:pt x="191262" y="1778"/>
                    <a:pt x="198374" y="1016"/>
                  </a:cubicBezTo>
                  <a:cubicBezTo>
                    <a:pt x="205486" y="254"/>
                    <a:pt x="212725" y="0"/>
                    <a:pt x="219964" y="0"/>
                  </a:cubicBezTo>
                  <a:cubicBezTo>
                    <a:pt x="227203" y="0"/>
                    <a:pt x="234315" y="381"/>
                    <a:pt x="241554" y="1016"/>
                  </a:cubicBezTo>
                  <a:cubicBezTo>
                    <a:pt x="248793" y="1651"/>
                    <a:pt x="255778" y="2794"/>
                    <a:pt x="262890" y="4191"/>
                  </a:cubicBezTo>
                  <a:cubicBezTo>
                    <a:pt x="270002" y="5588"/>
                    <a:pt x="276987" y="7366"/>
                    <a:pt x="283845" y="9398"/>
                  </a:cubicBezTo>
                  <a:cubicBezTo>
                    <a:pt x="290703" y="11430"/>
                    <a:pt x="297561" y="13970"/>
                    <a:pt x="304165" y="16637"/>
                  </a:cubicBezTo>
                  <a:cubicBezTo>
                    <a:pt x="310769" y="19304"/>
                    <a:pt x="317373" y="22479"/>
                    <a:pt x="323723" y="25908"/>
                  </a:cubicBezTo>
                  <a:cubicBezTo>
                    <a:pt x="330073" y="29337"/>
                    <a:pt x="336296" y="33020"/>
                    <a:pt x="342265" y="36957"/>
                  </a:cubicBezTo>
                  <a:cubicBezTo>
                    <a:pt x="348234" y="40894"/>
                    <a:pt x="354076" y="45212"/>
                    <a:pt x="359664" y="49784"/>
                  </a:cubicBezTo>
                  <a:cubicBezTo>
                    <a:pt x="365252" y="54356"/>
                    <a:pt x="370586" y="59182"/>
                    <a:pt x="375666" y="64262"/>
                  </a:cubicBezTo>
                  <a:cubicBezTo>
                    <a:pt x="380746" y="69342"/>
                    <a:pt x="385572" y="74676"/>
                    <a:pt x="390144" y="80264"/>
                  </a:cubicBezTo>
                  <a:cubicBezTo>
                    <a:pt x="394716" y="85852"/>
                    <a:pt x="399034" y="91567"/>
                    <a:pt x="402971" y="97663"/>
                  </a:cubicBezTo>
                  <a:cubicBezTo>
                    <a:pt x="406908" y="103759"/>
                    <a:pt x="410718" y="109855"/>
                    <a:pt x="414020" y="116205"/>
                  </a:cubicBezTo>
                  <a:cubicBezTo>
                    <a:pt x="417322" y="122555"/>
                    <a:pt x="420497" y="129032"/>
                    <a:pt x="423291" y="135763"/>
                  </a:cubicBezTo>
                  <a:cubicBezTo>
                    <a:pt x="426085" y="142494"/>
                    <a:pt x="428498" y="149225"/>
                    <a:pt x="430530" y="156083"/>
                  </a:cubicBezTo>
                  <a:cubicBezTo>
                    <a:pt x="432562" y="162941"/>
                    <a:pt x="434340" y="169926"/>
                    <a:pt x="435737" y="177038"/>
                  </a:cubicBezTo>
                  <a:cubicBezTo>
                    <a:pt x="437134" y="184150"/>
                    <a:pt x="438150" y="191262"/>
                    <a:pt x="438912" y="198374"/>
                  </a:cubicBezTo>
                  <a:cubicBezTo>
                    <a:pt x="439674" y="205486"/>
                    <a:pt x="439928" y="212725"/>
                    <a:pt x="439928" y="219964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63500" y="63500"/>
              <a:ext cx="891032" cy="724662"/>
            </a:xfrm>
            <a:custGeom>
              <a:avLst/>
              <a:gdLst/>
              <a:ahLst/>
              <a:cxnLst/>
              <a:rect l="l" t="t" r="r" b="b"/>
              <a:pathLst>
                <a:path w="891032" h="724662">
                  <a:moveTo>
                    <a:pt x="0" y="724662"/>
                  </a:moveTo>
                  <a:lnTo>
                    <a:pt x="891032" y="724662"/>
                  </a:lnTo>
                  <a:lnTo>
                    <a:pt x="8910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0" y="0"/>
            <a:ext cx="2286429" cy="2286429"/>
            <a:chOff x="0" y="0"/>
            <a:chExt cx="2286432" cy="228643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286381" cy="2286381"/>
            </a:xfrm>
            <a:custGeom>
              <a:avLst/>
              <a:gdLst/>
              <a:ahLst/>
              <a:cxnLst/>
              <a:rect l="l" t="t" r="r" b="b"/>
              <a:pathLst>
                <a:path w="2286381" h="2286381">
                  <a:moveTo>
                    <a:pt x="0" y="0"/>
                  </a:moveTo>
                  <a:lnTo>
                    <a:pt x="0" y="2286381"/>
                  </a:lnTo>
                  <a:lnTo>
                    <a:pt x="2286381" y="2286381"/>
                  </a:lnTo>
                  <a:lnTo>
                    <a:pt x="228638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2054895" y="7799994"/>
            <a:ext cx="3186484" cy="2753906"/>
            <a:chOff x="0" y="0"/>
            <a:chExt cx="3186481" cy="2753906"/>
          </a:xfrm>
        </p:grpSpPr>
        <p:sp>
          <p:nvSpPr>
            <p:cNvPr id="43" name="Freeform 43"/>
            <p:cNvSpPr/>
            <p:nvPr/>
          </p:nvSpPr>
          <p:spPr>
            <a:xfrm>
              <a:off x="367538" y="508254"/>
              <a:ext cx="2463165" cy="1978787"/>
            </a:xfrm>
            <a:custGeom>
              <a:avLst/>
              <a:gdLst/>
              <a:ahLst/>
              <a:cxnLst/>
              <a:rect l="l" t="t" r="r" b="b"/>
              <a:pathLst>
                <a:path w="2463165" h="1978787">
                  <a:moveTo>
                    <a:pt x="1227836" y="0"/>
                  </a:moveTo>
                  <a:cubicBezTo>
                    <a:pt x="1005078" y="0"/>
                    <a:pt x="780288" y="67818"/>
                    <a:pt x="586867" y="208661"/>
                  </a:cubicBezTo>
                  <a:cubicBezTo>
                    <a:pt x="115697" y="551688"/>
                    <a:pt x="0" y="1203960"/>
                    <a:pt x="314706" y="1686687"/>
                  </a:cubicBezTo>
                  <a:lnTo>
                    <a:pt x="314706" y="1686687"/>
                  </a:lnTo>
                  <a:lnTo>
                    <a:pt x="382270" y="1779397"/>
                  </a:lnTo>
                  <a:cubicBezTo>
                    <a:pt x="445008" y="1856613"/>
                    <a:pt x="516382" y="1923161"/>
                    <a:pt x="594106" y="1978787"/>
                  </a:cubicBezTo>
                  <a:lnTo>
                    <a:pt x="689610" y="1978787"/>
                  </a:lnTo>
                  <a:cubicBezTo>
                    <a:pt x="575437" y="1909572"/>
                    <a:pt x="472821" y="1817116"/>
                    <a:pt x="389509" y="1702562"/>
                  </a:cubicBezTo>
                  <a:cubicBezTo>
                    <a:pt x="52197" y="1239520"/>
                    <a:pt x="154686" y="588391"/>
                    <a:pt x="617728" y="251206"/>
                  </a:cubicBezTo>
                  <a:cubicBezTo>
                    <a:pt x="801878" y="117094"/>
                    <a:pt x="1015746" y="52578"/>
                    <a:pt x="1227836" y="52578"/>
                  </a:cubicBezTo>
                  <a:cubicBezTo>
                    <a:pt x="1549019" y="52578"/>
                    <a:pt x="1866011" y="200660"/>
                    <a:pt x="2069084" y="479552"/>
                  </a:cubicBezTo>
                  <a:lnTo>
                    <a:pt x="2069084" y="479552"/>
                  </a:lnTo>
                  <a:cubicBezTo>
                    <a:pt x="2406269" y="942594"/>
                    <a:pt x="2303907" y="1593723"/>
                    <a:pt x="1840865" y="1930908"/>
                  </a:cubicBezTo>
                  <a:cubicBezTo>
                    <a:pt x="1817370" y="1947926"/>
                    <a:pt x="1793494" y="1963928"/>
                    <a:pt x="1769110" y="1978787"/>
                  </a:cubicBezTo>
                  <a:lnTo>
                    <a:pt x="1864360" y="1978787"/>
                  </a:lnTo>
                  <a:cubicBezTo>
                    <a:pt x="1866773" y="1977009"/>
                    <a:pt x="1869313" y="1975231"/>
                    <a:pt x="1871726" y="1973453"/>
                  </a:cubicBezTo>
                  <a:cubicBezTo>
                    <a:pt x="2352421" y="1623441"/>
                    <a:pt x="2463165" y="951484"/>
                    <a:pt x="2124075" y="466217"/>
                  </a:cubicBezTo>
                  <a:lnTo>
                    <a:pt x="2124075" y="466217"/>
                  </a:lnTo>
                  <a:lnTo>
                    <a:pt x="2098675" y="431292"/>
                  </a:lnTo>
                  <a:lnTo>
                    <a:pt x="2098675" y="431292"/>
                  </a:lnTo>
                  <a:cubicBezTo>
                    <a:pt x="1884934" y="149479"/>
                    <a:pt x="1558417" y="0"/>
                    <a:pt x="1227709" y="0"/>
                  </a:cubicBezTo>
                  <a:close/>
                </a:path>
              </a:pathLst>
            </a:custGeom>
            <a:solidFill>
              <a:srgbClr val="3B6F98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493141" y="748538"/>
              <a:ext cx="2147316" cy="1527302"/>
            </a:xfrm>
            <a:custGeom>
              <a:avLst/>
              <a:gdLst/>
              <a:ahLst/>
              <a:cxnLst/>
              <a:rect l="l" t="t" r="r" b="b"/>
              <a:pathLst>
                <a:path w="2147316" h="1527302">
                  <a:moveTo>
                    <a:pt x="1105154" y="0"/>
                  </a:moveTo>
                  <a:cubicBezTo>
                    <a:pt x="402082" y="0"/>
                    <a:pt x="0" y="784606"/>
                    <a:pt x="406019" y="1358773"/>
                  </a:cubicBezTo>
                  <a:lnTo>
                    <a:pt x="406019" y="1358773"/>
                  </a:lnTo>
                  <a:cubicBezTo>
                    <a:pt x="412115" y="1366774"/>
                    <a:pt x="419735" y="1370076"/>
                    <a:pt x="427101" y="1370076"/>
                  </a:cubicBezTo>
                  <a:cubicBezTo>
                    <a:pt x="445897" y="1370076"/>
                    <a:pt x="463169" y="1348486"/>
                    <a:pt x="448564" y="1327785"/>
                  </a:cubicBezTo>
                  <a:cubicBezTo>
                    <a:pt x="353822" y="1199261"/>
                    <a:pt x="297815" y="1043051"/>
                    <a:pt x="290576" y="883539"/>
                  </a:cubicBezTo>
                  <a:cubicBezTo>
                    <a:pt x="269367" y="393192"/>
                    <a:pt x="666115" y="27559"/>
                    <a:pt x="1110107" y="27559"/>
                  </a:cubicBezTo>
                  <a:cubicBezTo>
                    <a:pt x="1226820" y="27559"/>
                    <a:pt x="1346708" y="52832"/>
                    <a:pt x="1463294" y="107696"/>
                  </a:cubicBezTo>
                  <a:cubicBezTo>
                    <a:pt x="1935480" y="332232"/>
                    <a:pt x="2082292" y="935355"/>
                    <a:pt x="1770380" y="1354201"/>
                  </a:cubicBezTo>
                  <a:cubicBezTo>
                    <a:pt x="1721358" y="1420114"/>
                    <a:pt x="1662176" y="1478153"/>
                    <a:pt x="1596390" y="1527302"/>
                  </a:cubicBezTo>
                  <a:cubicBezTo>
                    <a:pt x="1696339" y="1455039"/>
                    <a:pt x="1780921" y="1361186"/>
                    <a:pt x="1840484" y="1252982"/>
                  </a:cubicBezTo>
                  <a:cubicBezTo>
                    <a:pt x="2147316" y="691769"/>
                    <a:pt x="1749806" y="12446"/>
                    <a:pt x="1111250" y="127"/>
                  </a:cubicBezTo>
                  <a:cubicBezTo>
                    <a:pt x="1109218" y="127"/>
                    <a:pt x="1107186" y="127"/>
                    <a:pt x="1105154" y="127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63500" y="63500"/>
              <a:ext cx="3059430" cy="2423541"/>
            </a:xfrm>
            <a:custGeom>
              <a:avLst/>
              <a:gdLst/>
              <a:ahLst/>
              <a:cxnLst/>
              <a:rect l="l" t="t" r="r" b="b"/>
              <a:pathLst>
                <a:path w="3059430" h="2423541">
                  <a:moveTo>
                    <a:pt x="0" y="0"/>
                  </a:moveTo>
                  <a:lnTo>
                    <a:pt x="0" y="2423541"/>
                  </a:lnTo>
                  <a:lnTo>
                    <a:pt x="3059430" y="2423541"/>
                  </a:lnTo>
                  <a:lnTo>
                    <a:pt x="305943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46" name="Group 46"/>
          <p:cNvGrpSpPr>
            <a:grpSpLocks noChangeAspect="1"/>
          </p:cNvGrpSpPr>
          <p:nvPr/>
        </p:nvGrpSpPr>
        <p:grpSpPr>
          <a:xfrm>
            <a:off x="6592795" y="454438"/>
            <a:ext cx="1570663" cy="1566529"/>
            <a:chOff x="0" y="0"/>
            <a:chExt cx="1570672" cy="1566532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570609" cy="1566545"/>
            </a:xfrm>
            <a:custGeom>
              <a:avLst/>
              <a:gdLst/>
              <a:ahLst/>
              <a:cxnLst/>
              <a:rect l="l" t="t" r="r" b="b"/>
              <a:pathLst>
                <a:path w="1570609" h="1566545">
                  <a:moveTo>
                    <a:pt x="0" y="1566545"/>
                  </a:moveTo>
                  <a:lnTo>
                    <a:pt x="1570609" y="1566545"/>
                  </a:lnTo>
                  <a:lnTo>
                    <a:pt x="15706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48" name="Group 48"/>
          <p:cNvGrpSpPr>
            <a:grpSpLocks noChangeAspect="1"/>
          </p:cNvGrpSpPr>
          <p:nvPr/>
        </p:nvGrpSpPr>
        <p:grpSpPr>
          <a:xfrm>
            <a:off x="9987915" y="-63503"/>
            <a:ext cx="8363588" cy="9007602"/>
            <a:chOff x="0" y="0"/>
            <a:chExt cx="8363585" cy="9007602"/>
          </a:xfrm>
        </p:grpSpPr>
        <p:sp>
          <p:nvSpPr>
            <p:cNvPr id="49" name="Freeform 49"/>
            <p:cNvSpPr/>
            <p:nvPr/>
          </p:nvSpPr>
          <p:spPr>
            <a:xfrm>
              <a:off x="63500" y="63500"/>
              <a:ext cx="8236585" cy="8880602"/>
            </a:xfrm>
            <a:custGeom>
              <a:avLst/>
              <a:gdLst/>
              <a:ahLst/>
              <a:cxnLst/>
              <a:rect l="l" t="t" r="r" b="b"/>
              <a:pathLst>
                <a:path w="8236585" h="8880602">
                  <a:moveTo>
                    <a:pt x="0" y="0"/>
                  </a:moveTo>
                  <a:lnTo>
                    <a:pt x="0" y="8880602"/>
                  </a:lnTo>
                  <a:lnTo>
                    <a:pt x="8236585" y="8880602"/>
                  </a:lnTo>
                  <a:lnTo>
                    <a:pt x="823658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847848" y="246253"/>
              <a:ext cx="5452237" cy="6303772"/>
            </a:xfrm>
            <a:custGeom>
              <a:avLst/>
              <a:gdLst/>
              <a:ahLst/>
              <a:cxnLst/>
              <a:rect l="l" t="t" r="r" b="b"/>
              <a:pathLst>
                <a:path w="5452237" h="6303772">
                  <a:moveTo>
                    <a:pt x="0" y="0"/>
                  </a:moveTo>
                  <a:lnTo>
                    <a:pt x="0" y="6303772"/>
                  </a:lnTo>
                  <a:lnTo>
                    <a:pt x="5452237" y="6303772"/>
                  </a:lnTo>
                  <a:lnTo>
                    <a:pt x="5452237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51" name="TextBox 51"/>
          <p:cNvSpPr txBox="1"/>
          <p:nvPr/>
        </p:nvSpPr>
        <p:spPr>
          <a:xfrm>
            <a:off x="584921" y="302133"/>
            <a:ext cx="862879" cy="658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7"/>
              </a:lnSpc>
            </a:pPr>
            <a:r>
              <a:rPr lang="en-US" sz="2354" b="1" dirty="0">
                <a:solidFill>
                  <a:srgbClr val="BAE5F8"/>
                </a:solidFill>
                <a:latin typeface="29LT Azer"/>
                <a:ea typeface="29LT Azer"/>
                <a:cs typeface="29LT Azer"/>
                <a:sym typeface="29LT Azer"/>
              </a:rPr>
              <a:t>05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96037" y="833104"/>
            <a:ext cx="5323913" cy="2093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465"/>
              </a:lnSpc>
            </a:pPr>
            <a:r>
              <a:rPr lang="en-US" sz="7386" dirty="0">
                <a:solidFill>
                  <a:srgbClr val="041D48"/>
                </a:solidFill>
                <a:latin typeface="Anton"/>
                <a:ea typeface="Anton"/>
                <a:cs typeface="Anton"/>
                <a:sym typeface="Anton"/>
              </a:rPr>
              <a:t>Project Steps: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525498" y="3666887"/>
            <a:ext cx="77762" cy="47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4002" b="1">
                <a:solidFill>
                  <a:srgbClr val="154276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 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988048" y="3266837"/>
            <a:ext cx="4697854" cy="87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4002" b="1">
                <a:solidFill>
                  <a:srgbClr val="154276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Define</a:t>
            </a:r>
            <a:r>
              <a:rPr lang="en-US" sz="4002" b="1">
                <a:solidFill>
                  <a:srgbClr val="000000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 </a:t>
            </a:r>
            <a:r>
              <a:rPr lang="en-US" sz="4002" b="1">
                <a:solidFill>
                  <a:srgbClr val="154276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the</a:t>
            </a:r>
            <a:r>
              <a:rPr lang="en-US" sz="4002" b="1">
                <a:solidFill>
                  <a:srgbClr val="000000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 </a:t>
            </a:r>
            <a:r>
              <a:rPr lang="en-US" sz="4002" b="1">
                <a:solidFill>
                  <a:srgbClr val="154276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Objective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083451" y="4211526"/>
            <a:ext cx="6155112" cy="2875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4002" b="1">
                <a:solidFill>
                  <a:srgbClr val="154276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Data Reading Data Cleaning</a:t>
            </a:r>
          </a:p>
          <a:p>
            <a:pPr algn="l">
              <a:lnSpc>
                <a:spcPts val="9492"/>
              </a:lnSpc>
            </a:pPr>
            <a:r>
              <a:rPr lang="en-US" sz="4002" b="1">
                <a:solidFill>
                  <a:srgbClr val="154276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Exploratory Data Analysis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991992" y="7318981"/>
            <a:ext cx="10294115" cy="76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7"/>
              </a:lnSpc>
            </a:pPr>
            <a:r>
              <a:rPr lang="en-US" sz="4002" b="1">
                <a:solidFill>
                  <a:srgbClr val="154276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Visualize Results &amp; Build Recommendations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564" y="0"/>
            <a:ext cx="18316575" cy="10287000"/>
          </a:xfrm>
          <a:custGeom>
            <a:avLst/>
            <a:gdLst/>
            <a:ahLst/>
            <a:cxnLst/>
            <a:rect l="l" t="t" r="r" b="b"/>
            <a:pathLst>
              <a:path w="18316575" h="10287000">
                <a:moveTo>
                  <a:pt x="0" y="0"/>
                </a:moveTo>
                <a:lnTo>
                  <a:pt x="18316575" y="0"/>
                </a:lnTo>
                <a:lnTo>
                  <a:pt x="183165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6551" y="-66551"/>
            <a:ext cx="2416464" cy="2416464"/>
          </a:xfrm>
          <a:custGeom>
            <a:avLst/>
            <a:gdLst/>
            <a:ahLst/>
            <a:cxnLst/>
            <a:rect l="l" t="t" r="r" b="b"/>
            <a:pathLst>
              <a:path w="2416464" h="2416464">
                <a:moveTo>
                  <a:pt x="0" y="0"/>
                </a:moveTo>
                <a:lnTo>
                  <a:pt x="2416464" y="0"/>
                </a:lnTo>
                <a:lnTo>
                  <a:pt x="2416464" y="2416464"/>
                </a:lnTo>
                <a:lnTo>
                  <a:pt x="0" y="2416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749910" y="-1365637"/>
            <a:ext cx="11601593" cy="12793818"/>
            <a:chOff x="0" y="0"/>
            <a:chExt cx="11601590" cy="12793815"/>
          </a:xfrm>
        </p:grpSpPr>
        <p:sp>
          <p:nvSpPr>
            <p:cNvPr id="5" name="Freeform 5"/>
            <p:cNvSpPr/>
            <p:nvPr/>
          </p:nvSpPr>
          <p:spPr>
            <a:xfrm>
              <a:off x="1131316" y="1365631"/>
              <a:ext cx="10406761" cy="10287000"/>
            </a:xfrm>
            <a:custGeom>
              <a:avLst/>
              <a:gdLst/>
              <a:ahLst/>
              <a:cxnLst/>
              <a:rect l="l" t="t" r="r" b="b"/>
              <a:pathLst>
                <a:path w="10406761" h="10287000">
                  <a:moveTo>
                    <a:pt x="0" y="0"/>
                  </a:moveTo>
                  <a:lnTo>
                    <a:pt x="0" y="10287000"/>
                  </a:lnTo>
                  <a:lnTo>
                    <a:pt x="10406761" y="10287000"/>
                  </a:lnTo>
                  <a:lnTo>
                    <a:pt x="10406761" y="0"/>
                  </a:lnTo>
                  <a:close/>
                </a:path>
              </a:pathLst>
            </a:custGeom>
            <a:solidFill>
              <a:srgbClr val="041D4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8712200" y="1365377"/>
              <a:ext cx="2111121" cy="856107"/>
            </a:xfrm>
            <a:custGeom>
              <a:avLst/>
              <a:gdLst/>
              <a:ahLst/>
              <a:cxnLst/>
              <a:rect l="l" t="t" r="r" b="b"/>
              <a:pathLst>
                <a:path w="2111121" h="856107">
                  <a:moveTo>
                    <a:pt x="0" y="254"/>
                  </a:moveTo>
                  <a:cubicBezTo>
                    <a:pt x="106299" y="503936"/>
                    <a:pt x="553339" y="856107"/>
                    <a:pt x="1054989" y="856107"/>
                  </a:cubicBezTo>
                  <a:cubicBezTo>
                    <a:pt x="1116584" y="856107"/>
                    <a:pt x="1179068" y="850773"/>
                    <a:pt x="1241933" y="839724"/>
                  </a:cubicBezTo>
                  <a:lnTo>
                    <a:pt x="1241933" y="839724"/>
                  </a:lnTo>
                  <a:cubicBezTo>
                    <a:pt x="1687957" y="761492"/>
                    <a:pt x="2022221" y="418211"/>
                    <a:pt x="2111121" y="127"/>
                  </a:cubicBezTo>
                  <a:lnTo>
                    <a:pt x="2057908" y="127"/>
                  </a:lnTo>
                  <a:cubicBezTo>
                    <a:pt x="1969897" y="393065"/>
                    <a:pt x="1653667" y="714629"/>
                    <a:pt x="1232915" y="788416"/>
                  </a:cubicBezTo>
                  <a:cubicBezTo>
                    <a:pt x="1173225" y="798957"/>
                    <a:pt x="1113662" y="803910"/>
                    <a:pt x="1054988" y="803910"/>
                  </a:cubicBezTo>
                  <a:cubicBezTo>
                    <a:pt x="581024" y="803910"/>
                    <a:pt x="158242" y="473710"/>
                    <a:pt x="53085" y="0"/>
                  </a:cubicBezTo>
                  <a:close/>
                </a:path>
              </a:pathLst>
            </a:custGeom>
            <a:solidFill>
              <a:srgbClr val="3B6F9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8952611" y="1365631"/>
              <a:ext cx="995426" cy="628777"/>
            </a:xfrm>
            <a:custGeom>
              <a:avLst/>
              <a:gdLst/>
              <a:ahLst/>
              <a:cxnLst/>
              <a:rect l="l" t="t" r="r" b="b"/>
              <a:pathLst>
                <a:path w="995426" h="628777">
                  <a:moveTo>
                    <a:pt x="0" y="0"/>
                  </a:moveTo>
                  <a:cubicBezTo>
                    <a:pt x="95377" y="353060"/>
                    <a:pt x="417957" y="628777"/>
                    <a:pt x="819023" y="628777"/>
                  </a:cubicBezTo>
                  <a:cubicBezTo>
                    <a:pt x="865886" y="628777"/>
                    <a:pt x="913891" y="624967"/>
                    <a:pt x="962660" y="617093"/>
                  </a:cubicBezTo>
                  <a:cubicBezTo>
                    <a:pt x="995426" y="610743"/>
                    <a:pt x="988822" y="565531"/>
                    <a:pt x="958850" y="565531"/>
                  </a:cubicBezTo>
                  <a:cubicBezTo>
                    <a:pt x="957199" y="565531"/>
                    <a:pt x="955421" y="565658"/>
                    <a:pt x="953643" y="565912"/>
                  </a:cubicBezTo>
                  <a:cubicBezTo>
                    <a:pt x="906272" y="574548"/>
                    <a:pt x="858139" y="578866"/>
                    <a:pt x="810006" y="578866"/>
                  </a:cubicBezTo>
                  <a:cubicBezTo>
                    <a:pt x="700532" y="578866"/>
                    <a:pt x="591186" y="556641"/>
                    <a:pt x="490601" y="512826"/>
                  </a:cubicBezTo>
                  <a:cubicBezTo>
                    <a:pt x="254508" y="409575"/>
                    <a:pt x="100965" y="216916"/>
                    <a:pt x="37846" y="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2611" y="10572243"/>
              <a:ext cx="2158746" cy="1080389"/>
            </a:xfrm>
            <a:custGeom>
              <a:avLst/>
              <a:gdLst/>
              <a:ahLst/>
              <a:cxnLst/>
              <a:rect l="l" t="t" r="r" b="b"/>
              <a:pathLst>
                <a:path w="2158746" h="1080389">
                  <a:moveTo>
                    <a:pt x="1080389" y="126"/>
                  </a:moveTo>
                  <a:cubicBezTo>
                    <a:pt x="1025652" y="126"/>
                    <a:pt x="970280" y="4317"/>
                    <a:pt x="914527" y="12953"/>
                  </a:cubicBezTo>
                  <a:lnTo>
                    <a:pt x="914527" y="12953"/>
                  </a:lnTo>
                  <a:lnTo>
                    <a:pt x="872490" y="20319"/>
                  </a:lnTo>
                  <a:cubicBezTo>
                    <a:pt x="359918" y="120522"/>
                    <a:pt x="0" y="572642"/>
                    <a:pt x="889" y="1080388"/>
                  </a:cubicBezTo>
                  <a:lnTo>
                    <a:pt x="52832" y="1080388"/>
                  </a:lnTo>
                  <a:cubicBezTo>
                    <a:pt x="51943" y="590549"/>
                    <a:pt x="403860" y="155067"/>
                    <a:pt x="902462" y="67563"/>
                  </a:cubicBezTo>
                  <a:lnTo>
                    <a:pt x="902462" y="67563"/>
                  </a:lnTo>
                  <a:cubicBezTo>
                    <a:pt x="962279" y="57022"/>
                    <a:pt x="1021715" y="52070"/>
                    <a:pt x="1080389" y="52070"/>
                  </a:cubicBezTo>
                  <a:cubicBezTo>
                    <a:pt x="1569466" y="52070"/>
                    <a:pt x="2004060" y="403733"/>
                    <a:pt x="2091309" y="901700"/>
                  </a:cubicBezTo>
                  <a:cubicBezTo>
                    <a:pt x="2101850" y="961771"/>
                    <a:pt x="2106930" y="1021461"/>
                    <a:pt x="2106803" y="1080389"/>
                  </a:cubicBezTo>
                  <a:lnTo>
                    <a:pt x="2158746" y="1080389"/>
                  </a:lnTo>
                  <a:cubicBezTo>
                    <a:pt x="2158746" y="1018540"/>
                    <a:pt x="2153412" y="955802"/>
                    <a:pt x="2142363" y="892683"/>
                  </a:cubicBezTo>
                  <a:cubicBezTo>
                    <a:pt x="2050542" y="369443"/>
                    <a:pt x="1594104" y="0"/>
                    <a:pt x="1080262" y="0"/>
                  </a:cubicBezTo>
                  <a:close/>
                </a:path>
              </a:pathLst>
            </a:custGeom>
            <a:solidFill>
              <a:srgbClr val="3B6F9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98450" y="10816971"/>
              <a:ext cx="1658874" cy="835661"/>
            </a:xfrm>
            <a:custGeom>
              <a:avLst/>
              <a:gdLst/>
              <a:ahLst/>
              <a:cxnLst/>
              <a:rect l="l" t="t" r="r" b="b"/>
              <a:pathLst>
                <a:path w="1658874" h="835661">
                  <a:moveTo>
                    <a:pt x="839597" y="0"/>
                  </a:moveTo>
                  <a:cubicBezTo>
                    <a:pt x="542798" y="0"/>
                    <a:pt x="247269" y="156082"/>
                    <a:pt x="92202" y="457581"/>
                  </a:cubicBezTo>
                  <a:cubicBezTo>
                    <a:pt x="29718" y="582930"/>
                    <a:pt x="889" y="711327"/>
                    <a:pt x="0" y="835660"/>
                  </a:cubicBezTo>
                  <a:lnTo>
                    <a:pt x="33909" y="835660"/>
                  </a:lnTo>
                  <a:cubicBezTo>
                    <a:pt x="31496" y="599314"/>
                    <a:pt x="130937" y="360045"/>
                    <a:pt x="340995" y="192024"/>
                  </a:cubicBezTo>
                  <a:cubicBezTo>
                    <a:pt x="492379" y="71882"/>
                    <a:pt x="670814" y="15114"/>
                    <a:pt x="847344" y="15114"/>
                  </a:cubicBezTo>
                  <a:cubicBezTo>
                    <a:pt x="1143000" y="15114"/>
                    <a:pt x="1433195" y="174371"/>
                    <a:pt x="1580896" y="461772"/>
                  </a:cubicBezTo>
                  <a:cubicBezTo>
                    <a:pt x="1618107" y="533908"/>
                    <a:pt x="1643761" y="611759"/>
                    <a:pt x="1658874" y="691516"/>
                  </a:cubicBezTo>
                  <a:cubicBezTo>
                    <a:pt x="1638173" y="571247"/>
                    <a:pt x="1591691" y="455549"/>
                    <a:pt x="1521587" y="355473"/>
                  </a:cubicBezTo>
                  <a:cubicBezTo>
                    <a:pt x="1352804" y="116332"/>
                    <a:pt x="1095756" y="128"/>
                    <a:pt x="839724" y="128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8281416" y="755904"/>
            <a:ext cx="5779008" cy="1520952"/>
          </a:xfrm>
          <a:custGeom>
            <a:avLst/>
            <a:gdLst/>
            <a:ahLst/>
            <a:cxnLst/>
            <a:rect l="l" t="t" r="r" b="b"/>
            <a:pathLst>
              <a:path w="5779008" h="1520952">
                <a:moveTo>
                  <a:pt x="0" y="0"/>
                </a:moveTo>
                <a:lnTo>
                  <a:pt x="5779008" y="0"/>
                </a:lnTo>
                <a:lnTo>
                  <a:pt x="5779008" y="1520952"/>
                </a:lnTo>
                <a:lnTo>
                  <a:pt x="0" y="15209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" r="-52" b="-200"/>
            </a:stretch>
          </a:blipFill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0" y="0"/>
            <a:ext cx="2286429" cy="2286429"/>
            <a:chOff x="0" y="0"/>
            <a:chExt cx="2286432" cy="22864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86381" cy="2286381"/>
            </a:xfrm>
            <a:custGeom>
              <a:avLst/>
              <a:gdLst/>
              <a:ahLst/>
              <a:cxnLst/>
              <a:rect l="l" t="t" r="r" b="b"/>
              <a:pathLst>
                <a:path w="2286381" h="2286381">
                  <a:moveTo>
                    <a:pt x="0" y="0"/>
                  </a:moveTo>
                  <a:lnTo>
                    <a:pt x="0" y="2286381"/>
                  </a:lnTo>
                  <a:lnTo>
                    <a:pt x="2286381" y="2286381"/>
                  </a:lnTo>
                  <a:lnTo>
                    <a:pt x="228638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6630057" y="9036444"/>
            <a:ext cx="2513943" cy="1250556"/>
            <a:chOff x="0" y="0"/>
            <a:chExt cx="2513952" cy="125055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13965" cy="1250569"/>
            </a:xfrm>
            <a:custGeom>
              <a:avLst/>
              <a:gdLst/>
              <a:ahLst/>
              <a:cxnLst/>
              <a:rect l="l" t="t" r="r" b="b"/>
              <a:pathLst>
                <a:path w="2513965" h="1250569">
                  <a:moveTo>
                    <a:pt x="0" y="0"/>
                  </a:moveTo>
                  <a:lnTo>
                    <a:pt x="0" y="1250569"/>
                  </a:lnTo>
                  <a:lnTo>
                    <a:pt x="2513965" y="1250569"/>
                  </a:lnTo>
                  <a:lnTo>
                    <a:pt x="251396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054027" y="3554292"/>
            <a:ext cx="152400" cy="152400"/>
            <a:chOff x="0" y="0"/>
            <a:chExt cx="152400" cy="152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81153"/>
                    <a:pt x="151892" y="86106"/>
                    <a:pt x="150876" y="91059"/>
                  </a:cubicBezTo>
                  <a:cubicBezTo>
                    <a:pt x="149860" y="96012"/>
                    <a:pt x="148463" y="100711"/>
                    <a:pt x="146558" y="105410"/>
                  </a:cubicBezTo>
                  <a:cubicBezTo>
                    <a:pt x="144653" y="110109"/>
                    <a:pt x="142240" y="114427"/>
                    <a:pt x="139573" y="118618"/>
                  </a:cubicBezTo>
                  <a:cubicBezTo>
                    <a:pt x="136906" y="122809"/>
                    <a:pt x="133604" y="126619"/>
                    <a:pt x="130048" y="130175"/>
                  </a:cubicBezTo>
                  <a:cubicBezTo>
                    <a:pt x="126492" y="133731"/>
                    <a:pt x="122682" y="136906"/>
                    <a:pt x="118491" y="139700"/>
                  </a:cubicBezTo>
                  <a:cubicBezTo>
                    <a:pt x="114300" y="142494"/>
                    <a:pt x="109982" y="144780"/>
                    <a:pt x="105283" y="146685"/>
                  </a:cubicBezTo>
                  <a:cubicBezTo>
                    <a:pt x="100584" y="148590"/>
                    <a:pt x="95885" y="149987"/>
                    <a:pt x="90932" y="151003"/>
                  </a:cubicBezTo>
                  <a:cubicBezTo>
                    <a:pt x="85979" y="152019"/>
                    <a:pt x="81153" y="152400"/>
                    <a:pt x="76200" y="152400"/>
                  </a:cubicBezTo>
                  <a:cubicBezTo>
                    <a:pt x="71247" y="152400"/>
                    <a:pt x="66294" y="151892"/>
                    <a:pt x="61341" y="150876"/>
                  </a:cubicBezTo>
                  <a:cubicBezTo>
                    <a:pt x="56388" y="149860"/>
                    <a:pt x="51689" y="148463"/>
                    <a:pt x="46990" y="146558"/>
                  </a:cubicBezTo>
                  <a:cubicBezTo>
                    <a:pt x="42291" y="144653"/>
                    <a:pt x="37973" y="142240"/>
                    <a:pt x="33782" y="139573"/>
                  </a:cubicBezTo>
                  <a:cubicBezTo>
                    <a:pt x="29591" y="136906"/>
                    <a:pt x="25781" y="133604"/>
                    <a:pt x="22225" y="130048"/>
                  </a:cubicBezTo>
                  <a:cubicBezTo>
                    <a:pt x="18669" y="126492"/>
                    <a:pt x="15494" y="122682"/>
                    <a:pt x="12700" y="118491"/>
                  </a:cubicBezTo>
                  <a:cubicBezTo>
                    <a:pt x="9906" y="114300"/>
                    <a:pt x="7747" y="109982"/>
                    <a:pt x="5842" y="105410"/>
                  </a:cubicBezTo>
                  <a:cubicBezTo>
                    <a:pt x="3937" y="100838"/>
                    <a:pt x="2413" y="96012"/>
                    <a:pt x="1524" y="91059"/>
                  </a:cubicBezTo>
                  <a:cubicBezTo>
                    <a:pt x="635" y="86106"/>
                    <a:pt x="0" y="81153"/>
                    <a:pt x="0" y="76200"/>
                  </a:cubicBezTo>
                  <a:cubicBezTo>
                    <a:pt x="0" y="71247"/>
                    <a:pt x="508" y="66294"/>
                    <a:pt x="1524" y="61341"/>
                  </a:cubicBezTo>
                  <a:cubicBezTo>
                    <a:pt x="2540" y="56388"/>
                    <a:pt x="3937" y="51689"/>
                    <a:pt x="5842" y="46990"/>
                  </a:cubicBezTo>
                  <a:cubicBezTo>
                    <a:pt x="7747" y="42291"/>
                    <a:pt x="10160" y="37973"/>
                    <a:pt x="12827" y="33782"/>
                  </a:cubicBezTo>
                  <a:cubicBezTo>
                    <a:pt x="15494" y="29591"/>
                    <a:pt x="18796" y="25781"/>
                    <a:pt x="22352" y="22225"/>
                  </a:cubicBezTo>
                  <a:cubicBezTo>
                    <a:pt x="25908" y="18669"/>
                    <a:pt x="29718" y="15494"/>
                    <a:pt x="33909" y="12700"/>
                  </a:cubicBezTo>
                  <a:cubicBezTo>
                    <a:pt x="38100" y="9906"/>
                    <a:pt x="42418" y="7747"/>
                    <a:pt x="46990" y="5842"/>
                  </a:cubicBezTo>
                  <a:cubicBezTo>
                    <a:pt x="51562" y="3937"/>
                    <a:pt x="56388" y="2413"/>
                    <a:pt x="61341" y="1524"/>
                  </a:cubicBezTo>
                  <a:cubicBezTo>
                    <a:pt x="66294" y="635"/>
                    <a:pt x="71247" y="0"/>
                    <a:pt x="76200" y="0"/>
                  </a:cubicBezTo>
                  <a:cubicBezTo>
                    <a:pt x="81153" y="0"/>
                    <a:pt x="86106" y="508"/>
                    <a:pt x="91059" y="1524"/>
                  </a:cubicBezTo>
                  <a:cubicBezTo>
                    <a:pt x="96012" y="2540"/>
                    <a:pt x="100711" y="3937"/>
                    <a:pt x="105410" y="5842"/>
                  </a:cubicBezTo>
                  <a:cubicBezTo>
                    <a:pt x="110109" y="7747"/>
                    <a:pt x="114427" y="10160"/>
                    <a:pt x="118618" y="12827"/>
                  </a:cubicBezTo>
                  <a:cubicBezTo>
                    <a:pt x="122809" y="15494"/>
                    <a:pt x="126619" y="18796"/>
                    <a:pt x="130175" y="22352"/>
                  </a:cubicBezTo>
                  <a:cubicBezTo>
                    <a:pt x="133731" y="25908"/>
                    <a:pt x="136906" y="29718"/>
                    <a:pt x="139700" y="33909"/>
                  </a:cubicBezTo>
                  <a:cubicBezTo>
                    <a:pt x="142494" y="38100"/>
                    <a:pt x="144780" y="42418"/>
                    <a:pt x="146685" y="47117"/>
                  </a:cubicBezTo>
                  <a:cubicBezTo>
                    <a:pt x="148590" y="51816"/>
                    <a:pt x="149987" y="56515"/>
                    <a:pt x="151003" y="61468"/>
                  </a:cubicBezTo>
                  <a:cubicBezTo>
                    <a:pt x="152019" y="66421"/>
                    <a:pt x="152400" y="71247"/>
                    <a:pt x="152400" y="7620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9054027" y="4211517"/>
            <a:ext cx="152400" cy="152400"/>
            <a:chOff x="0" y="0"/>
            <a:chExt cx="152400" cy="152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81153"/>
                    <a:pt x="151892" y="86106"/>
                    <a:pt x="150876" y="91059"/>
                  </a:cubicBezTo>
                  <a:cubicBezTo>
                    <a:pt x="149860" y="96012"/>
                    <a:pt x="148463" y="100711"/>
                    <a:pt x="146558" y="105410"/>
                  </a:cubicBezTo>
                  <a:cubicBezTo>
                    <a:pt x="144653" y="110109"/>
                    <a:pt x="142240" y="114427"/>
                    <a:pt x="139573" y="118618"/>
                  </a:cubicBezTo>
                  <a:cubicBezTo>
                    <a:pt x="136906" y="122809"/>
                    <a:pt x="133604" y="126619"/>
                    <a:pt x="130048" y="130175"/>
                  </a:cubicBezTo>
                  <a:cubicBezTo>
                    <a:pt x="126492" y="133731"/>
                    <a:pt x="122682" y="136906"/>
                    <a:pt x="118491" y="139700"/>
                  </a:cubicBezTo>
                  <a:cubicBezTo>
                    <a:pt x="114300" y="142494"/>
                    <a:pt x="109982" y="144780"/>
                    <a:pt x="105283" y="146685"/>
                  </a:cubicBezTo>
                  <a:cubicBezTo>
                    <a:pt x="100584" y="148590"/>
                    <a:pt x="95885" y="149987"/>
                    <a:pt x="90932" y="151003"/>
                  </a:cubicBezTo>
                  <a:cubicBezTo>
                    <a:pt x="85979" y="152019"/>
                    <a:pt x="81153" y="152400"/>
                    <a:pt x="76200" y="152400"/>
                  </a:cubicBezTo>
                  <a:cubicBezTo>
                    <a:pt x="71247" y="152400"/>
                    <a:pt x="66294" y="151892"/>
                    <a:pt x="61341" y="150876"/>
                  </a:cubicBezTo>
                  <a:cubicBezTo>
                    <a:pt x="56388" y="149860"/>
                    <a:pt x="51689" y="148463"/>
                    <a:pt x="46990" y="146558"/>
                  </a:cubicBezTo>
                  <a:cubicBezTo>
                    <a:pt x="42291" y="144653"/>
                    <a:pt x="37973" y="142240"/>
                    <a:pt x="33782" y="139573"/>
                  </a:cubicBezTo>
                  <a:cubicBezTo>
                    <a:pt x="29591" y="136906"/>
                    <a:pt x="25781" y="133604"/>
                    <a:pt x="22225" y="130048"/>
                  </a:cubicBezTo>
                  <a:cubicBezTo>
                    <a:pt x="18669" y="126492"/>
                    <a:pt x="15494" y="122682"/>
                    <a:pt x="12700" y="118491"/>
                  </a:cubicBezTo>
                  <a:cubicBezTo>
                    <a:pt x="9906" y="114300"/>
                    <a:pt x="7747" y="109982"/>
                    <a:pt x="5842" y="105410"/>
                  </a:cubicBezTo>
                  <a:cubicBezTo>
                    <a:pt x="3937" y="100838"/>
                    <a:pt x="2413" y="96012"/>
                    <a:pt x="1524" y="91059"/>
                  </a:cubicBezTo>
                  <a:cubicBezTo>
                    <a:pt x="635" y="86106"/>
                    <a:pt x="0" y="81153"/>
                    <a:pt x="0" y="76200"/>
                  </a:cubicBezTo>
                  <a:cubicBezTo>
                    <a:pt x="0" y="71247"/>
                    <a:pt x="508" y="66294"/>
                    <a:pt x="1524" y="61341"/>
                  </a:cubicBezTo>
                  <a:cubicBezTo>
                    <a:pt x="2540" y="56388"/>
                    <a:pt x="3937" y="51689"/>
                    <a:pt x="5842" y="46990"/>
                  </a:cubicBezTo>
                  <a:cubicBezTo>
                    <a:pt x="7747" y="42291"/>
                    <a:pt x="10160" y="37973"/>
                    <a:pt x="12827" y="33782"/>
                  </a:cubicBezTo>
                  <a:cubicBezTo>
                    <a:pt x="15494" y="29591"/>
                    <a:pt x="18796" y="25781"/>
                    <a:pt x="22352" y="22225"/>
                  </a:cubicBezTo>
                  <a:cubicBezTo>
                    <a:pt x="25908" y="18669"/>
                    <a:pt x="29718" y="15494"/>
                    <a:pt x="33909" y="12700"/>
                  </a:cubicBezTo>
                  <a:cubicBezTo>
                    <a:pt x="38100" y="9906"/>
                    <a:pt x="42418" y="7747"/>
                    <a:pt x="46990" y="5842"/>
                  </a:cubicBezTo>
                  <a:cubicBezTo>
                    <a:pt x="51562" y="3937"/>
                    <a:pt x="56388" y="2413"/>
                    <a:pt x="61341" y="1524"/>
                  </a:cubicBezTo>
                  <a:cubicBezTo>
                    <a:pt x="66294" y="635"/>
                    <a:pt x="71247" y="0"/>
                    <a:pt x="76200" y="0"/>
                  </a:cubicBezTo>
                  <a:cubicBezTo>
                    <a:pt x="81153" y="0"/>
                    <a:pt x="86106" y="508"/>
                    <a:pt x="91059" y="1524"/>
                  </a:cubicBezTo>
                  <a:cubicBezTo>
                    <a:pt x="96012" y="2540"/>
                    <a:pt x="100711" y="3937"/>
                    <a:pt x="105410" y="5842"/>
                  </a:cubicBezTo>
                  <a:cubicBezTo>
                    <a:pt x="110109" y="7747"/>
                    <a:pt x="114427" y="10160"/>
                    <a:pt x="118618" y="12827"/>
                  </a:cubicBezTo>
                  <a:cubicBezTo>
                    <a:pt x="122809" y="15494"/>
                    <a:pt x="126619" y="18796"/>
                    <a:pt x="130175" y="22352"/>
                  </a:cubicBezTo>
                  <a:cubicBezTo>
                    <a:pt x="133731" y="25908"/>
                    <a:pt x="136906" y="29718"/>
                    <a:pt x="139700" y="33909"/>
                  </a:cubicBezTo>
                  <a:cubicBezTo>
                    <a:pt x="142494" y="38100"/>
                    <a:pt x="144780" y="42418"/>
                    <a:pt x="146685" y="47117"/>
                  </a:cubicBezTo>
                  <a:cubicBezTo>
                    <a:pt x="148590" y="51816"/>
                    <a:pt x="149987" y="56515"/>
                    <a:pt x="151003" y="61468"/>
                  </a:cubicBezTo>
                  <a:cubicBezTo>
                    <a:pt x="152019" y="66421"/>
                    <a:pt x="152400" y="71247"/>
                    <a:pt x="152400" y="7620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054027" y="4868742"/>
            <a:ext cx="152400" cy="152400"/>
            <a:chOff x="0" y="0"/>
            <a:chExt cx="152400" cy="152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81153"/>
                    <a:pt x="151892" y="86106"/>
                    <a:pt x="150876" y="91059"/>
                  </a:cubicBezTo>
                  <a:cubicBezTo>
                    <a:pt x="149860" y="96012"/>
                    <a:pt x="148463" y="100711"/>
                    <a:pt x="146558" y="105410"/>
                  </a:cubicBezTo>
                  <a:cubicBezTo>
                    <a:pt x="144653" y="110109"/>
                    <a:pt x="142240" y="114427"/>
                    <a:pt x="139573" y="118618"/>
                  </a:cubicBezTo>
                  <a:cubicBezTo>
                    <a:pt x="136906" y="122809"/>
                    <a:pt x="133604" y="126619"/>
                    <a:pt x="130048" y="130175"/>
                  </a:cubicBezTo>
                  <a:cubicBezTo>
                    <a:pt x="126492" y="133731"/>
                    <a:pt x="122682" y="136906"/>
                    <a:pt x="118491" y="139700"/>
                  </a:cubicBezTo>
                  <a:cubicBezTo>
                    <a:pt x="114300" y="142494"/>
                    <a:pt x="109982" y="144780"/>
                    <a:pt x="105283" y="146685"/>
                  </a:cubicBezTo>
                  <a:cubicBezTo>
                    <a:pt x="100584" y="148590"/>
                    <a:pt x="95885" y="149987"/>
                    <a:pt x="90932" y="151003"/>
                  </a:cubicBezTo>
                  <a:cubicBezTo>
                    <a:pt x="85979" y="152019"/>
                    <a:pt x="81153" y="152400"/>
                    <a:pt x="76200" y="152400"/>
                  </a:cubicBezTo>
                  <a:cubicBezTo>
                    <a:pt x="71247" y="152400"/>
                    <a:pt x="66294" y="151892"/>
                    <a:pt x="61341" y="150876"/>
                  </a:cubicBezTo>
                  <a:cubicBezTo>
                    <a:pt x="56388" y="149860"/>
                    <a:pt x="51689" y="148463"/>
                    <a:pt x="46990" y="146558"/>
                  </a:cubicBezTo>
                  <a:cubicBezTo>
                    <a:pt x="42291" y="144653"/>
                    <a:pt x="37973" y="142240"/>
                    <a:pt x="33782" y="139573"/>
                  </a:cubicBezTo>
                  <a:cubicBezTo>
                    <a:pt x="29591" y="136906"/>
                    <a:pt x="25781" y="133604"/>
                    <a:pt x="22225" y="130048"/>
                  </a:cubicBezTo>
                  <a:cubicBezTo>
                    <a:pt x="18669" y="126492"/>
                    <a:pt x="15494" y="122682"/>
                    <a:pt x="12700" y="118491"/>
                  </a:cubicBezTo>
                  <a:cubicBezTo>
                    <a:pt x="9906" y="114300"/>
                    <a:pt x="7747" y="109982"/>
                    <a:pt x="5842" y="105410"/>
                  </a:cubicBezTo>
                  <a:cubicBezTo>
                    <a:pt x="3937" y="100838"/>
                    <a:pt x="2413" y="96012"/>
                    <a:pt x="1524" y="91059"/>
                  </a:cubicBezTo>
                  <a:cubicBezTo>
                    <a:pt x="635" y="86106"/>
                    <a:pt x="0" y="81153"/>
                    <a:pt x="0" y="76200"/>
                  </a:cubicBezTo>
                  <a:cubicBezTo>
                    <a:pt x="0" y="71247"/>
                    <a:pt x="508" y="66294"/>
                    <a:pt x="1524" y="61341"/>
                  </a:cubicBezTo>
                  <a:cubicBezTo>
                    <a:pt x="2540" y="56388"/>
                    <a:pt x="3937" y="51689"/>
                    <a:pt x="5842" y="46990"/>
                  </a:cubicBezTo>
                  <a:cubicBezTo>
                    <a:pt x="7747" y="42291"/>
                    <a:pt x="10160" y="37973"/>
                    <a:pt x="12827" y="33782"/>
                  </a:cubicBezTo>
                  <a:cubicBezTo>
                    <a:pt x="15494" y="29591"/>
                    <a:pt x="18796" y="25781"/>
                    <a:pt x="22352" y="22225"/>
                  </a:cubicBezTo>
                  <a:cubicBezTo>
                    <a:pt x="25908" y="18669"/>
                    <a:pt x="29718" y="15494"/>
                    <a:pt x="33909" y="12700"/>
                  </a:cubicBezTo>
                  <a:cubicBezTo>
                    <a:pt x="38100" y="9906"/>
                    <a:pt x="42418" y="7747"/>
                    <a:pt x="46990" y="5842"/>
                  </a:cubicBezTo>
                  <a:cubicBezTo>
                    <a:pt x="51562" y="3937"/>
                    <a:pt x="56388" y="2413"/>
                    <a:pt x="61341" y="1524"/>
                  </a:cubicBezTo>
                  <a:cubicBezTo>
                    <a:pt x="66294" y="635"/>
                    <a:pt x="71247" y="0"/>
                    <a:pt x="76200" y="0"/>
                  </a:cubicBezTo>
                  <a:cubicBezTo>
                    <a:pt x="81153" y="0"/>
                    <a:pt x="86106" y="508"/>
                    <a:pt x="91059" y="1524"/>
                  </a:cubicBezTo>
                  <a:cubicBezTo>
                    <a:pt x="96012" y="2540"/>
                    <a:pt x="100711" y="3937"/>
                    <a:pt x="105410" y="5842"/>
                  </a:cubicBezTo>
                  <a:cubicBezTo>
                    <a:pt x="110109" y="7747"/>
                    <a:pt x="114427" y="10160"/>
                    <a:pt x="118618" y="12827"/>
                  </a:cubicBezTo>
                  <a:cubicBezTo>
                    <a:pt x="122809" y="15494"/>
                    <a:pt x="126619" y="18796"/>
                    <a:pt x="130175" y="22352"/>
                  </a:cubicBezTo>
                  <a:cubicBezTo>
                    <a:pt x="133731" y="25908"/>
                    <a:pt x="136906" y="29718"/>
                    <a:pt x="139700" y="33909"/>
                  </a:cubicBezTo>
                  <a:cubicBezTo>
                    <a:pt x="142494" y="38100"/>
                    <a:pt x="144780" y="42418"/>
                    <a:pt x="146685" y="47117"/>
                  </a:cubicBezTo>
                  <a:cubicBezTo>
                    <a:pt x="148590" y="51816"/>
                    <a:pt x="149987" y="56515"/>
                    <a:pt x="151003" y="61468"/>
                  </a:cubicBezTo>
                  <a:cubicBezTo>
                    <a:pt x="152019" y="66421"/>
                    <a:pt x="152400" y="71247"/>
                    <a:pt x="152400" y="7620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5255364" y="0"/>
            <a:ext cx="2513943" cy="1028700"/>
            <a:chOff x="0" y="0"/>
            <a:chExt cx="2513952" cy="10287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513965" cy="1028700"/>
            </a:xfrm>
            <a:custGeom>
              <a:avLst/>
              <a:gdLst/>
              <a:ahLst/>
              <a:cxnLst/>
              <a:rect l="l" t="t" r="r" b="b"/>
              <a:pathLst>
                <a:path w="2513965" h="1028700">
                  <a:moveTo>
                    <a:pt x="0" y="0"/>
                  </a:moveTo>
                  <a:lnTo>
                    <a:pt x="0" y="1028700"/>
                  </a:lnTo>
                  <a:lnTo>
                    <a:pt x="2513965" y="1028700"/>
                  </a:lnTo>
                  <a:lnTo>
                    <a:pt x="251396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538810" y="498300"/>
            <a:ext cx="387763" cy="40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 i="1">
                <a:solidFill>
                  <a:srgbClr val="BAE5F8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86286" y="1073991"/>
            <a:ext cx="5660946" cy="1093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6"/>
              </a:lnSpc>
            </a:pPr>
            <a:r>
              <a:rPr lang="en-US" sz="8156">
                <a:solidFill>
                  <a:srgbClr val="BAE5F8"/>
                </a:solidFill>
                <a:latin typeface="Anton"/>
                <a:ea typeface="Anton"/>
                <a:cs typeface="Anton"/>
                <a:sym typeface="Anton"/>
              </a:rPr>
              <a:t>Data Findings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77443" y="2040455"/>
            <a:ext cx="3752393" cy="1096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55"/>
              </a:lnSpc>
            </a:pPr>
            <a:r>
              <a:rPr lang="en-US" sz="3902" b="1">
                <a:solidFill>
                  <a:srgbClr val="FDDF1A"/>
                </a:solidFill>
                <a:latin typeface="29LT Riwaya Bold"/>
                <a:ea typeface="29LT Riwaya Bold"/>
                <a:cs typeface="29LT Riwaya Bold"/>
                <a:sym typeface="29LT Riwaya Bold"/>
              </a:rPr>
              <a:t>Initial Overview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414481" y="3260941"/>
            <a:ext cx="8297789" cy="457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3698" b="1">
                <a:solidFill>
                  <a:srgbClr val="FDDF1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Number of Rows:</a:t>
            </a:r>
            <a:r>
              <a:rPr lang="en-US" sz="3698" b="1">
                <a:solidFill>
                  <a:srgbClr val="BAE5F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180519 </a:t>
            </a:r>
            <a:r>
              <a:rPr lang="en-US" sz="3698" b="1">
                <a:solidFill>
                  <a:srgbClr val="FDDF1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Number of Columns:</a:t>
            </a:r>
            <a:r>
              <a:rPr lang="en-US" sz="3698" b="1">
                <a:solidFill>
                  <a:srgbClr val="FDDF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3698" b="1">
                <a:solidFill>
                  <a:srgbClr val="BAE5F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38 </a:t>
            </a:r>
            <a:r>
              <a:rPr lang="en-US" sz="3698" b="1">
                <a:solidFill>
                  <a:srgbClr val="FDDF1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Type:</a:t>
            </a:r>
            <a:r>
              <a:rPr lang="en-US" sz="3698" b="1">
                <a:solidFill>
                  <a:srgbClr val="BAE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698" b="1">
                <a:solidFill>
                  <a:srgbClr val="BAE5F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Raw supply chain data including suppliers information, inventory levels, delivery information, orders, sales and profit, customers and markets.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551" y="-66551"/>
            <a:ext cx="2416464" cy="2416464"/>
          </a:xfrm>
          <a:custGeom>
            <a:avLst/>
            <a:gdLst/>
            <a:ahLst/>
            <a:cxnLst/>
            <a:rect l="l" t="t" r="r" b="b"/>
            <a:pathLst>
              <a:path w="2416464" h="2416464">
                <a:moveTo>
                  <a:pt x="0" y="0"/>
                </a:moveTo>
                <a:lnTo>
                  <a:pt x="2416464" y="0"/>
                </a:lnTo>
                <a:lnTo>
                  <a:pt x="2416464" y="2416464"/>
                </a:lnTo>
                <a:lnTo>
                  <a:pt x="0" y="2416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36895" y="1019223"/>
            <a:ext cx="6821148" cy="2534422"/>
          </a:xfrm>
          <a:custGeom>
            <a:avLst/>
            <a:gdLst/>
            <a:ahLst/>
            <a:cxnLst/>
            <a:rect l="l" t="t" r="r" b="b"/>
            <a:pathLst>
              <a:path w="6821148" h="2534422">
                <a:moveTo>
                  <a:pt x="0" y="0"/>
                </a:moveTo>
                <a:lnTo>
                  <a:pt x="6821148" y="0"/>
                </a:lnTo>
                <a:lnTo>
                  <a:pt x="6821148" y="2534421"/>
                </a:lnTo>
                <a:lnTo>
                  <a:pt x="0" y="25344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9811" b="-3987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436895" y="3876294"/>
            <a:ext cx="6821148" cy="2534422"/>
          </a:xfrm>
          <a:custGeom>
            <a:avLst/>
            <a:gdLst/>
            <a:ahLst/>
            <a:cxnLst/>
            <a:rect l="l" t="t" r="r" b="b"/>
            <a:pathLst>
              <a:path w="6821148" h="2534422">
                <a:moveTo>
                  <a:pt x="0" y="0"/>
                </a:moveTo>
                <a:lnTo>
                  <a:pt x="6821148" y="0"/>
                </a:lnTo>
                <a:lnTo>
                  <a:pt x="6821148" y="2534422"/>
                </a:lnTo>
                <a:lnTo>
                  <a:pt x="0" y="2534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9811" b="-39875"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436895" y="6723878"/>
            <a:ext cx="6821148" cy="2534422"/>
            <a:chOff x="0" y="0"/>
            <a:chExt cx="6821145" cy="25344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821170" cy="2534412"/>
            </a:xfrm>
            <a:custGeom>
              <a:avLst/>
              <a:gdLst/>
              <a:ahLst/>
              <a:cxnLst/>
              <a:rect l="l" t="t" r="r" b="b"/>
              <a:pathLst>
                <a:path w="6821170" h="2534412">
                  <a:moveTo>
                    <a:pt x="0" y="0"/>
                  </a:moveTo>
                  <a:lnTo>
                    <a:pt x="0" y="2534412"/>
                  </a:lnTo>
                  <a:lnTo>
                    <a:pt x="6821170" y="2534412"/>
                  </a:lnTo>
                  <a:lnTo>
                    <a:pt x="6821170" y="0"/>
                  </a:lnTo>
                  <a:close/>
                </a:path>
              </a:pathLst>
            </a:custGeom>
            <a:solidFill>
              <a:srgbClr val="BAE5F8">
                <a:alpha val="87843"/>
              </a:srgbClr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436895" y="6723878"/>
            <a:ext cx="6821148" cy="2534422"/>
          </a:xfrm>
          <a:custGeom>
            <a:avLst/>
            <a:gdLst/>
            <a:ahLst/>
            <a:cxnLst/>
            <a:rect l="l" t="t" r="r" b="b"/>
            <a:pathLst>
              <a:path w="6821148" h="2534422">
                <a:moveTo>
                  <a:pt x="0" y="0"/>
                </a:moveTo>
                <a:lnTo>
                  <a:pt x="6821148" y="0"/>
                </a:lnTo>
                <a:lnTo>
                  <a:pt x="6821148" y="2534422"/>
                </a:lnTo>
                <a:lnTo>
                  <a:pt x="0" y="2534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</a:blip>
            <a:stretch>
              <a:fillRect t="-39811" b="-39875"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730079" y="586997"/>
            <a:ext cx="1302001" cy="1302010"/>
            <a:chOff x="0" y="0"/>
            <a:chExt cx="1302004" cy="1302004"/>
          </a:xfrm>
        </p:grpSpPr>
        <p:sp>
          <p:nvSpPr>
            <p:cNvPr id="9" name="Freeform 9"/>
            <p:cNvSpPr/>
            <p:nvPr/>
          </p:nvSpPr>
          <p:spPr>
            <a:xfrm>
              <a:off x="18796" y="63500"/>
              <a:ext cx="1250950" cy="1175004"/>
            </a:xfrm>
            <a:custGeom>
              <a:avLst/>
              <a:gdLst/>
              <a:ahLst/>
              <a:cxnLst/>
              <a:rect l="l" t="t" r="r" b="b"/>
              <a:pathLst>
                <a:path w="1250950" h="1175004">
                  <a:moveTo>
                    <a:pt x="631952" y="28321"/>
                  </a:moveTo>
                  <a:cubicBezTo>
                    <a:pt x="664972" y="28321"/>
                    <a:pt x="698500" y="31242"/>
                    <a:pt x="732028" y="37338"/>
                  </a:cubicBezTo>
                  <a:lnTo>
                    <a:pt x="732028" y="37338"/>
                  </a:lnTo>
                  <a:cubicBezTo>
                    <a:pt x="1035431" y="92456"/>
                    <a:pt x="1237361" y="384048"/>
                    <a:pt x="1182243" y="687324"/>
                  </a:cubicBezTo>
                  <a:cubicBezTo>
                    <a:pt x="1133221" y="957072"/>
                    <a:pt x="897255" y="1146683"/>
                    <a:pt x="632333" y="1146683"/>
                  </a:cubicBezTo>
                  <a:cubicBezTo>
                    <a:pt x="599313" y="1146683"/>
                    <a:pt x="565785" y="1143762"/>
                    <a:pt x="532130" y="1137666"/>
                  </a:cubicBezTo>
                  <a:cubicBezTo>
                    <a:pt x="228981" y="1082548"/>
                    <a:pt x="26924" y="790956"/>
                    <a:pt x="82042" y="487553"/>
                  </a:cubicBezTo>
                  <a:cubicBezTo>
                    <a:pt x="131064" y="217805"/>
                    <a:pt x="367030" y="28321"/>
                    <a:pt x="631952" y="28321"/>
                  </a:cubicBezTo>
                  <a:close/>
                  <a:moveTo>
                    <a:pt x="631952" y="0"/>
                  </a:moveTo>
                  <a:cubicBezTo>
                    <a:pt x="353568" y="0"/>
                    <a:pt x="105664" y="199136"/>
                    <a:pt x="54229" y="482473"/>
                  </a:cubicBezTo>
                  <a:cubicBezTo>
                    <a:pt x="0" y="780923"/>
                    <a:pt x="182626" y="1068451"/>
                    <a:pt x="467614" y="1151382"/>
                  </a:cubicBezTo>
                  <a:lnTo>
                    <a:pt x="467614" y="1151382"/>
                  </a:lnTo>
                  <a:lnTo>
                    <a:pt x="588391" y="1173353"/>
                  </a:lnTo>
                  <a:cubicBezTo>
                    <a:pt x="603123" y="1174496"/>
                    <a:pt x="617855" y="1175004"/>
                    <a:pt x="632587" y="1175004"/>
                  </a:cubicBezTo>
                  <a:cubicBezTo>
                    <a:pt x="898779" y="1175004"/>
                    <a:pt x="1137031" y="992886"/>
                    <a:pt x="1202436" y="729107"/>
                  </a:cubicBezTo>
                  <a:lnTo>
                    <a:pt x="1215898" y="655320"/>
                  </a:lnTo>
                  <a:lnTo>
                    <a:pt x="1215898" y="655320"/>
                  </a:lnTo>
                  <a:cubicBezTo>
                    <a:pt x="1250950" y="354076"/>
                    <a:pt x="1048639" y="72263"/>
                    <a:pt x="748538" y="11684"/>
                  </a:cubicBezTo>
                  <a:lnTo>
                    <a:pt x="725678" y="7493"/>
                  </a:lnTo>
                  <a:lnTo>
                    <a:pt x="725678" y="7493"/>
                  </a:lnTo>
                  <a:cubicBezTo>
                    <a:pt x="694182" y="2413"/>
                    <a:pt x="662940" y="0"/>
                    <a:pt x="631952" y="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0960" y="195453"/>
              <a:ext cx="1045210" cy="912876"/>
            </a:xfrm>
            <a:custGeom>
              <a:avLst/>
              <a:gdLst/>
              <a:ahLst/>
              <a:cxnLst/>
              <a:rect l="l" t="t" r="r" b="b"/>
              <a:pathLst>
                <a:path w="1045210" h="912876">
                  <a:moveTo>
                    <a:pt x="585597" y="0"/>
                  </a:moveTo>
                  <a:cubicBezTo>
                    <a:pt x="477393" y="0"/>
                    <a:pt x="367284" y="38481"/>
                    <a:pt x="276860" y="121412"/>
                  </a:cubicBezTo>
                  <a:cubicBezTo>
                    <a:pt x="0" y="382270"/>
                    <a:pt x="134493" y="839597"/>
                    <a:pt x="507111" y="912622"/>
                  </a:cubicBezTo>
                  <a:cubicBezTo>
                    <a:pt x="508127" y="912749"/>
                    <a:pt x="509016" y="912876"/>
                    <a:pt x="510032" y="912876"/>
                  </a:cubicBezTo>
                  <a:cubicBezTo>
                    <a:pt x="526542" y="912876"/>
                    <a:pt x="529844" y="888238"/>
                    <a:pt x="512191" y="884809"/>
                  </a:cubicBezTo>
                  <a:cubicBezTo>
                    <a:pt x="427482" y="869950"/>
                    <a:pt x="347726" y="829945"/>
                    <a:pt x="285623" y="770509"/>
                  </a:cubicBezTo>
                  <a:cubicBezTo>
                    <a:pt x="45085" y="539242"/>
                    <a:pt x="138049" y="137795"/>
                    <a:pt x="454025" y="32639"/>
                  </a:cubicBezTo>
                  <a:cubicBezTo>
                    <a:pt x="500380" y="17399"/>
                    <a:pt x="547116" y="10160"/>
                    <a:pt x="592963" y="10160"/>
                  </a:cubicBezTo>
                  <a:cubicBezTo>
                    <a:pt x="811403" y="10160"/>
                    <a:pt x="1008380" y="173355"/>
                    <a:pt x="1036574" y="403987"/>
                  </a:cubicBezTo>
                  <a:cubicBezTo>
                    <a:pt x="1042035" y="447802"/>
                    <a:pt x="1040511" y="492379"/>
                    <a:pt x="1033145" y="536067"/>
                  </a:cubicBezTo>
                  <a:cubicBezTo>
                    <a:pt x="1045210" y="470789"/>
                    <a:pt x="1043305" y="402844"/>
                    <a:pt x="1026287" y="338582"/>
                  </a:cubicBezTo>
                  <a:cubicBezTo>
                    <a:pt x="969137" y="124714"/>
                    <a:pt x="780415" y="127"/>
                    <a:pt x="585597" y="127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264279" y="9541783"/>
            <a:ext cx="2297278" cy="2297201"/>
            <a:chOff x="0" y="0"/>
            <a:chExt cx="2297278" cy="2297201"/>
          </a:xfrm>
        </p:grpSpPr>
        <p:sp>
          <p:nvSpPr>
            <p:cNvPr id="12" name="Freeform 12"/>
            <p:cNvSpPr/>
            <p:nvPr/>
          </p:nvSpPr>
          <p:spPr>
            <a:xfrm>
              <a:off x="141732" y="63500"/>
              <a:ext cx="2014220" cy="681863"/>
            </a:xfrm>
            <a:custGeom>
              <a:avLst/>
              <a:gdLst/>
              <a:ahLst/>
              <a:cxnLst/>
              <a:rect l="l" t="t" r="r" b="b"/>
              <a:pathLst>
                <a:path w="2014220" h="681863">
                  <a:moveTo>
                    <a:pt x="1005332" y="0"/>
                  </a:moveTo>
                  <a:cubicBezTo>
                    <a:pt x="865759" y="0"/>
                    <a:pt x="724027" y="27051"/>
                    <a:pt x="587883" y="84201"/>
                  </a:cubicBezTo>
                  <a:lnTo>
                    <a:pt x="587883" y="84201"/>
                  </a:lnTo>
                  <a:lnTo>
                    <a:pt x="548513" y="101600"/>
                  </a:lnTo>
                  <a:cubicBezTo>
                    <a:pt x="289179" y="222250"/>
                    <a:pt x="99314" y="433959"/>
                    <a:pt x="0" y="681736"/>
                  </a:cubicBezTo>
                  <a:lnTo>
                    <a:pt x="56515" y="681736"/>
                  </a:lnTo>
                  <a:cubicBezTo>
                    <a:pt x="155448" y="448437"/>
                    <a:pt x="339725" y="250698"/>
                    <a:pt x="589153" y="140462"/>
                  </a:cubicBezTo>
                  <a:lnTo>
                    <a:pt x="589153" y="140462"/>
                  </a:lnTo>
                  <a:cubicBezTo>
                    <a:pt x="724535" y="80645"/>
                    <a:pt x="866013" y="52324"/>
                    <a:pt x="1005332" y="52324"/>
                  </a:cubicBezTo>
                  <a:cubicBezTo>
                    <a:pt x="1401953" y="52324"/>
                    <a:pt x="1781048" y="281940"/>
                    <a:pt x="1951482" y="667512"/>
                  </a:cubicBezTo>
                  <a:cubicBezTo>
                    <a:pt x="1953641" y="672338"/>
                    <a:pt x="1955673" y="677037"/>
                    <a:pt x="1957705" y="681863"/>
                  </a:cubicBezTo>
                  <a:lnTo>
                    <a:pt x="2014220" y="681863"/>
                  </a:lnTo>
                  <a:cubicBezTo>
                    <a:pt x="2009521" y="670052"/>
                    <a:pt x="2004441" y="658241"/>
                    <a:pt x="1999361" y="646430"/>
                  </a:cubicBezTo>
                  <a:cubicBezTo>
                    <a:pt x="1820291" y="241300"/>
                    <a:pt x="1422146" y="0"/>
                    <a:pt x="1005332" y="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406654" y="310261"/>
              <a:ext cx="1470025" cy="434975"/>
            </a:xfrm>
            <a:custGeom>
              <a:avLst/>
              <a:gdLst/>
              <a:ahLst/>
              <a:cxnLst/>
              <a:rect l="l" t="t" r="r" b="b"/>
              <a:pathLst>
                <a:path w="1470025" h="434975">
                  <a:moveTo>
                    <a:pt x="739013" y="0"/>
                  </a:moveTo>
                  <a:cubicBezTo>
                    <a:pt x="440944" y="0"/>
                    <a:pt x="151384" y="159258"/>
                    <a:pt x="0" y="434975"/>
                  </a:cubicBezTo>
                  <a:lnTo>
                    <a:pt x="28194" y="434975"/>
                  </a:lnTo>
                  <a:cubicBezTo>
                    <a:pt x="47752" y="400050"/>
                    <a:pt x="70104" y="365887"/>
                    <a:pt x="95377" y="332867"/>
                  </a:cubicBezTo>
                  <a:cubicBezTo>
                    <a:pt x="259461" y="120269"/>
                    <a:pt x="503174" y="13208"/>
                    <a:pt x="747522" y="13208"/>
                  </a:cubicBezTo>
                  <a:cubicBezTo>
                    <a:pt x="976503" y="13208"/>
                    <a:pt x="1206119" y="107188"/>
                    <a:pt x="1371346" y="296418"/>
                  </a:cubicBezTo>
                  <a:cubicBezTo>
                    <a:pt x="1408557" y="339090"/>
                    <a:pt x="1441196" y="385572"/>
                    <a:pt x="1468882" y="434848"/>
                  </a:cubicBezTo>
                  <a:lnTo>
                    <a:pt x="1470025" y="434848"/>
                  </a:lnTo>
                  <a:cubicBezTo>
                    <a:pt x="1423162" y="348996"/>
                    <a:pt x="1361440" y="271272"/>
                    <a:pt x="1287653" y="206883"/>
                  </a:cubicBezTo>
                  <a:cubicBezTo>
                    <a:pt x="1123950" y="65151"/>
                    <a:pt x="929767" y="0"/>
                    <a:pt x="739013" y="0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95072" y="1783080"/>
            <a:ext cx="5306568" cy="1399032"/>
          </a:xfrm>
          <a:custGeom>
            <a:avLst/>
            <a:gdLst/>
            <a:ahLst/>
            <a:cxnLst/>
            <a:rect l="l" t="t" r="r" b="b"/>
            <a:pathLst>
              <a:path w="5306568" h="1399032">
                <a:moveTo>
                  <a:pt x="0" y="0"/>
                </a:moveTo>
                <a:lnTo>
                  <a:pt x="5306568" y="0"/>
                </a:lnTo>
                <a:lnTo>
                  <a:pt x="5306568" y="1399032"/>
                </a:lnTo>
                <a:lnTo>
                  <a:pt x="0" y="13990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0" y="0"/>
            <a:ext cx="2286429" cy="2286429"/>
            <a:chOff x="0" y="0"/>
            <a:chExt cx="2286432" cy="22864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86381" cy="2286381"/>
            </a:xfrm>
            <a:custGeom>
              <a:avLst/>
              <a:gdLst/>
              <a:ahLst/>
              <a:cxnLst/>
              <a:rect l="l" t="t" r="r" b="b"/>
              <a:pathLst>
                <a:path w="2286381" h="2286381">
                  <a:moveTo>
                    <a:pt x="0" y="0"/>
                  </a:moveTo>
                  <a:lnTo>
                    <a:pt x="0" y="2286381"/>
                  </a:lnTo>
                  <a:lnTo>
                    <a:pt x="2286381" y="2286381"/>
                  </a:lnTo>
                  <a:lnTo>
                    <a:pt x="228638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657692" y="4730144"/>
            <a:ext cx="104775" cy="104775"/>
            <a:chOff x="0" y="0"/>
            <a:chExt cx="104775" cy="104775"/>
          </a:xfrm>
        </p:grpSpPr>
        <p:sp>
          <p:nvSpPr>
            <p:cNvPr id="18" name="Freeform 18"/>
            <p:cNvSpPr/>
            <p:nvPr/>
          </p:nvSpPr>
          <p:spPr>
            <a:xfrm>
              <a:off x="0" y="127"/>
              <a:ext cx="104775" cy="104394"/>
            </a:xfrm>
            <a:custGeom>
              <a:avLst/>
              <a:gdLst/>
              <a:ahLst/>
              <a:cxnLst/>
              <a:rect l="l" t="t" r="r" b="b"/>
              <a:pathLst>
                <a:path w="104775" h="104394">
                  <a:moveTo>
                    <a:pt x="104775" y="52197"/>
                  </a:moveTo>
                  <a:cubicBezTo>
                    <a:pt x="104775" y="55626"/>
                    <a:pt x="104394" y="59055"/>
                    <a:pt x="103759" y="62357"/>
                  </a:cubicBezTo>
                  <a:cubicBezTo>
                    <a:pt x="103124" y="65659"/>
                    <a:pt x="102108" y="68961"/>
                    <a:pt x="100838" y="72136"/>
                  </a:cubicBezTo>
                  <a:cubicBezTo>
                    <a:pt x="99568" y="75311"/>
                    <a:pt x="97917" y="78359"/>
                    <a:pt x="96012" y="81153"/>
                  </a:cubicBezTo>
                  <a:cubicBezTo>
                    <a:pt x="94107" y="83947"/>
                    <a:pt x="91948" y="86614"/>
                    <a:pt x="89535" y="89154"/>
                  </a:cubicBezTo>
                  <a:cubicBezTo>
                    <a:pt x="87122" y="91694"/>
                    <a:pt x="84455" y="93726"/>
                    <a:pt x="81534" y="95631"/>
                  </a:cubicBezTo>
                  <a:cubicBezTo>
                    <a:pt x="78613" y="97536"/>
                    <a:pt x="75692" y="99187"/>
                    <a:pt x="72517" y="100457"/>
                  </a:cubicBezTo>
                  <a:cubicBezTo>
                    <a:pt x="69342" y="101727"/>
                    <a:pt x="66040" y="102743"/>
                    <a:pt x="62738" y="103378"/>
                  </a:cubicBezTo>
                  <a:cubicBezTo>
                    <a:pt x="59436" y="104013"/>
                    <a:pt x="56007" y="104394"/>
                    <a:pt x="52578" y="104394"/>
                  </a:cubicBezTo>
                  <a:cubicBezTo>
                    <a:pt x="49149" y="104394"/>
                    <a:pt x="45720" y="104013"/>
                    <a:pt x="42418" y="103378"/>
                  </a:cubicBezTo>
                  <a:cubicBezTo>
                    <a:pt x="39116" y="102743"/>
                    <a:pt x="35814" y="101727"/>
                    <a:pt x="32639" y="100457"/>
                  </a:cubicBezTo>
                  <a:cubicBezTo>
                    <a:pt x="29464" y="99187"/>
                    <a:pt x="26416" y="97536"/>
                    <a:pt x="23622" y="95631"/>
                  </a:cubicBezTo>
                  <a:cubicBezTo>
                    <a:pt x="20828" y="93726"/>
                    <a:pt x="18161" y="91567"/>
                    <a:pt x="15621" y="89154"/>
                  </a:cubicBezTo>
                  <a:cubicBezTo>
                    <a:pt x="13081" y="86741"/>
                    <a:pt x="11049" y="84074"/>
                    <a:pt x="9144" y="81153"/>
                  </a:cubicBezTo>
                  <a:cubicBezTo>
                    <a:pt x="7239" y="78232"/>
                    <a:pt x="5334" y="75438"/>
                    <a:pt x="3937" y="72263"/>
                  </a:cubicBezTo>
                  <a:cubicBezTo>
                    <a:pt x="2540" y="69088"/>
                    <a:pt x="1651" y="65913"/>
                    <a:pt x="1016" y="62484"/>
                  </a:cubicBezTo>
                  <a:cubicBezTo>
                    <a:pt x="381" y="59055"/>
                    <a:pt x="0" y="55753"/>
                    <a:pt x="0" y="52197"/>
                  </a:cubicBezTo>
                  <a:cubicBezTo>
                    <a:pt x="0" y="48641"/>
                    <a:pt x="381" y="45339"/>
                    <a:pt x="1016" y="42037"/>
                  </a:cubicBezTo>
                  <a:cubicBezTo>
                    <a:pt x="1651" y="38735"/>
                    <a:pt x="2667" y="35433"/>
                    <a:pt x="3937" y="32258"/>
                  </a:cubicBezTo>
                  <a:cubicBezTo>
                    <a:pt x="5207" y="29083"/>
                    <a:pt x="6858" y="26035"/>
                    <a:pt x="8763" y="23241"/>
                  </a:cubicBezTo>
                  <a:cubicBezTo>
                    <a:pt x="10668" y="20447"/>
                    <a:pt x="12827" y="17780"/>
                    <a:pt x="15240" y="15240"/>
                  </a:cubicBezTo>
                  <a:cubicBezTo>
                    <a:pt x="17653" y="12700"/>
                    <a:pt x="20320" y="10668"/>
                    <a:pt x="23241" y="8763"/>
                  </a:cubicBezTo>
                  <a:cubicBezTo>
                    <a:pt x="26162" y="6858"/>
                    <a:pt x="29083" y="5207"/>
                    <a:pt x="32258" y="3937"/>
                  </a:cubicBezTo>
                  <a:cubicBezTo>
                    <a:pt x="35433" y="2667"/>
                    <a:pt x="38735" y="1651"/>
                    <a:pt x="42037" y="1016"/>
                  </a:cubicBezTo>
                  <a:cubicBezTo>
                    <a:pt x="45339" y="381"/>
                    <a:pt x="48768" y="0"/>
                    <a:pt x="52197" y="0"/>
                  </a:cubicBezTo>
                  <a:cubicBezTo>
                    <a:pt x="55626" y="0"/>
                    <a:pt x="59055" y="381"/>
                    <a:pt x="62357" y="1016"/>
                  </a:cubicBezTo>
                  <a:cubicBezTo>
                    <a:pt x="65659" y="1651"/>
                    <a:pt x="68961" y="2667"/>
                    <a:pt x="72136" y="3937"/>
                  </a:cubicBezTo>
                  <a:cubicBezTo>
                    <a:pt x="75311" y="5207"/>
                    <a:pt x="78359" y="6858"/>
                    <a:pt x="81153" y="8763"/>
                  </a:cubicBezTo>
                  <a:cubicBezTo>
                    <a:pt x="83947" y="10668"/>
                    <a:pt x="86614" y="12827"/>
                    <a:pt x="89154" y="15240"/>
                  </a:cubicBezTo>
                  <a:cubicBezTo>
                    <a:pt x="91694" y="17653"/>
                    <a:pt x="93726" y="20320"/>
                    <a:pt x="95631" y="23241"/>
                  </a:cubicBezTo>
                  <a:cubicBezTo>
                    <a:pt x="97536" y="26162"/>
                    <a:pt x="99187" y="29083"/>
                    <a:pt x="100457" y="32258"/>
                  </a:cubicBezTo>
                  <a:cubicBezTo>
                    <a:pt x="101727" y="35433"/>
                    <a:pt x="102743" y="38735"/>
                    <a:pt x="103378" y="42037"/>
                  </a:cubicBezTo>
                  <a:cubicBezTo>
                    <a:pt x="104013" y="45339"/>
                    <a:pt x="104394" y="48768"/>
                    <a:pt x="104394" y="52197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657692" y="5206394"/>
            <a:ext cx="104775" cy="104775"/>
            <a:chOff x="0" y="0"/>
            <a:chExt cx="104775" cy="104775"/>
          </a:xfrm>
        </p:grpSpPr>
        <p:sp>
          <p:nvSpPr>
            <p:cNvPr id="20" name="Freeform 20"/>
            <p:cNvSpPr/>
            <p:nvPr/>
          </p:nvSpPr>
          <p:spPr>
            <a:xfrm>
              <a:off x="0" y="127"/>
              <a:ext cx="104775" cy="104394"/>
            </a:xfrm>
            <a:custGeom>
              <a:avLst/>
              <a:gdLst/>
              <a:ahLst/>
              <a:cxnLst/>
              <a:rect l="l" t="t" r="r" b="b"/>
              <a:pathLst>
                <a:path w="104775" h="104394">
                  <a:moveTo>
                    <a:pt x="104775" y="52197"/>
                  </a:moveTo>
                  <a:cubicBezTo>
                    <a:pt x="104775" y="55626"/>
                    <a:pt x="104394" y="59055"/>
                    <a:pt x="103759" y="62357"/>
                  </a:cubicBezTo>
                  <a:cubicBezTo>
                    <a:pt x="103124" y="65659"/>
                    <a:pt x="102108" y="68961"/>
                    <a:pt x="100838" y="72136"/>
                  </a:cubicBezTo>
                  <a:cubicBezTo>
                    <a:pt x="99568" y="75311"/>
                    <a:pt x="97917" y="78359"/>
                    <a:pt x="96012" y="81153"/>
                  </a:cubicBezTo>
                  <a:cubicBezTo>
                    <a:pt x="94107" y="83947"/>
                    <a:pt x="91948" y="86614"/>
                    <a:pt x="89535" y="89154"/>
                  </a:cubicBezTo>
                  <a:cubicBezTo>
                    <a:pt x="87122" y="91694"/>
                    <a:pt x="84455" y="93726"/>
                    <a:pt x="81534" y="95631"/>
                  </a:cubicBezTo>
                  <a:cubicBezTo>
                    <a:pt x="78613" y="97536"/>
                    <a:pt x="75692" y="99187"/>
                    <a:pt x="72517" y="100457"/>
                  </a:cubicBezTo>
                  <a:cubicBezTo>
                    <a:pt x="69342" y="101727"/>
                    <a:pt x="66040" y="102743"/>
                    <a:pt x="62738" y="103378"/>
                  </a:cubicBezTo>
                  <a:cubicBezTo>
                    <a:pt x="59436" y="104013"/>
                    <a:pt x="56007" y="104394"/>
                    <a:pt x="52578" y="104394"/>
                  </a:cubicBezTo>
                  <a:cubicBezTo>
                    <a:pt x="49149" y="104394"/>
                    <a:pt x="45720" y="104013"/>
                    <a:pt x="42418" y="103378"/>
                  </a:cubicBezTo>
                  <a:cubicBezTo>
                    <a:pt x="39116" y="102743"/>
                    <a:pt x="35814" y="101727"/>
                    <a:pt x="32639" y="100457"/>
                  </a:cubicBezTo>
                  <a:cubicBezTo>
                    <a:pt x="29464" y="99187"/>
                    <a:pt x="26416" y="97536"/>
                    <a:pt x="23622" y="95631"/>
                  </a:cubicBezTo>
                  <a:cubicBezTo>
                    <a:pt x="20828" y="93726"/>
                    <a:pt x="18161" y="91567"/>
                    <a:pt x="15621" y="89154"/>
                  </a:cubicBezTo>
                  <a:cubicBezTo>
                    <a:pt x="13081" y="86741"/>
                    <a:pt x="11049" y="84074"/>
                    <a:pt x="9144" y="81153"/>
                  </a:cubicBezTo>
                  <a:cubicBezTo>
                    <a:pt x="7239" y="78232"/>
                    <a:pt x="5334" y="75438"/>
                    <a:pt x="3937" y="72263"/>
                  </a:cubicBezTo>
                  <a:cubicBezTo>
                    <a:pt x="2540" y="69088"/>
                    <a:pt x="1651" y="65913"/>
                    <a:pt x="1016" y="62484"/>
                  </a:cubicBezTo>
                  <a:cubicBezTo>
                    <a:pt x="381" y="59055"/>
                    <a:pt x="0" y="55753"/>
                    <a:pt x="0" y="52197"/>
                  </a:cubicBezTo>
                  <a:cubicBezTo>
                    <a:pt x="0" y="48641"/>
                    <a:pt x="381" y="45339"/>
                    <a:pt x="1016" y="42037"/>
                  </a:cubicBezTo>
                  <a:cubicBezTo>
                    <a:pt x="1651" y="38735"/>
                    <a:pt x="2667" y="35433"/>
                    <a:pt x="3937" y="32258"/>
                  </a:cubicBezTo>
                  <a:cubicBezTo>
                    <a:pt x="5207" y="29083"/>
                    <a:pt x="6858" y="26035"/>
                    <a:pt x="8763" y="23241"/>
                  </a:cubicBezTo>
                  <a:cubicBezTo>
                    <a:pt x="10668" y="20447"/>
                    <a:pt x="12827" y="17780"/>
                    <a:pt x="15240" y="15240"/>
                  </a:cubicBezTo>
                  <a:cubicBezTo>
                    <a:pt x="17653" y="12700"/>
                    <a:pt x="20320" y="10668"/>
                    <a:pt x="23241" y="8763"/>
                  </a:cubicBezTo>
                  <a:cubicBezTo>
                    <a:pt x="26162" y="6858"/>
                    <a:pt x="29083" y="5207"/>
                    <a:pt x="32258" y="3937"/>
                  </a:cubicBezTo>
                  <a:cubicBezTo>
                    <a:pt x="35433" y="2667"/>
                    <a:pt x="38735" y="1651"/>
                    <a:pt x="42037" y="1016"/>
                  </a:cubicBezTo>
                  <a:cubicBezTo>
                    <a:pt x="45339" y="381"/>
                    <a:pt x="48768" y="0"/>
                    <a:pt x="52197" y="0"/>
                  </a:cubicBezTo>
                  <a:cubicBezTo>
                    <a:pt x="55626" y="0"/>
                    <a:pt x="59055" y="381"/>
                    <a:pt x="62357" y="1016"/>
                  </a:cubicBezTo>
                  <a:cubicBezTo>
                    <a:pt x="65659" y="1651"/>
                    <a:pt x="68961" y="2667"/>
                    <a:pt x="72136" y="3937"/>
                  </a:cubicBezTo>
                  <a:cubicBezTo>
                    <a:pt x="75311" y="5207"/>
                    <a:pt x="78359" y="6858"/>
                    <a:pt x="81153" y="8763"/>
                  </a:cubicBezTo>
                  <a:cubicBezTo>
                    <a:pt x="83947" y="10668"/>
                    <a:pt x="86614" y="12827"/>
                    <a:pt x="89154" y="15240"/>
                  </a:cubicBezTo>
                  <a:cubicBezTo>
                    <a:pt x="91694" y="17653"/>
                    <a:pt x="93726" y="20320"/>
                    <a:pt x="95631" y="23241"/>
                  </a:cubicBezTo>
                  <a:cubicBezTo>
                    <a:pt x="97536" y="26162"/>
                    <a:pt x="99187" y="29083"/>
                    <a:pt x="100457" y="32258"/>
                  </a:cubicBezTo>
                  <a:cubicBezTo>
                    <a:pt x="101727" y="35433"/>
                    <a:pt x="102743" y="38735"/>
                    <a:pt x="103378" y="42037"/>
                  </a:cubicBezTo>
                  <a:cubicBezTo>
                    <a:pt x="104013" y="45339"/>
                    <a:pt x="104394" y="48768"/>
                    <a:pt x="104394" y="52197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657692" y="5682644"/>
            <a:ext cx="104775" cy="104775"/>
            <a:chOff x="0" y="0"/>
            <a:chExt cx="104775" cy="104775"/>
          </a:xfrm>
        </p:grpSpPr>
        <p:sp>
          <p:nvSpPr>
            <p:cNvPr id="22" name="Freeform 22"/>
            <p:cNvSpPr/>
            <p:nvPr/>
          </p:nvSpPr>
          <p:spPr>
            <a:xfrm>
              <a:off x="0" y="127"/>
              <a:ext cx="104775" cy="104394"/>
            </a:xfrm>
            <a:custGeom>
              <a:avLst/>
              <a:gdLst/>
              <a:ahLst/>
              <a:cxnLst/>
              <a:rect l="l" t="t" r="r" b="b"/>
              <a:pathLst>
                <a:path w="104775" h="104394">
                  <a:moveTo>
                    <a:pt x="104775" y="52197"/>
                  </a:moveTo>
                  <a:cubicBezTo>
                    <a:pt x="104775" y="55626"/>
                    <a:pt x="104394" y="59055"/>
                    <a:pt x="103759" y="62357"/>
                  </a:cubicBezTo>
                  <a:cubicBezTo>
                    <a:pt x="103124" y="65659"/>
                    <a:pt x="102108" y="68961"/>
                    <a:pt x="100838" y="72136"/>
                  </a:cubicBezTo>
                  <a:cubicBezTo>
                    <a:pt x="99568" y="75311"/>
                    <a:pt x="97917" y="78359"/>
                    <a:pt x="96012" y="81153"/>
                  </a:cubicBezTo>
                  <a:cubicBezTo>
                    <a:pt x="94107" y="83947"/>
                    <a:pt x="91948" y="86614"/>
                    <a:pt x="89535" y="89154"/>
                  </a:cubicBezTo>
                  <a:cubicBezTo>
                    <a:pt x="87122" y="91694"/>
                    <a:pt x="84455" y="93726"/>
                    <a:pt x="81534" y="95631"/>
                  </a:cubicBezTo>
                  <a:cubicBezTo>
                    <a:pt x="78613" y="97536"/>
                    <a:pt x="75692" y="99187"/>
                    <a:pt x="72517" y="100457"/>
                  </a:cubicBezTo>
                  <a:cubicBezTo>
                    <a:pt x="69342" y="101727"/>
                    <a:pt x="66040" y="102743"/>
                    <a:pt x="62738" y="103378"/>
                  </a:cubicBezTo>
                  <a:cubicBezTo>
                    <a:pt x="59436" y="104013"/>
                    <a:pt x="56007" y="104394"/>
                    <a:pt x="52578" y="104394"/>
                  </a:cubicBezTo>
                  <a:cubicBezTo>
                    <a:pt x="49149" y="104394"/>
                    <a:pt x="45720" y="104013"/>
                    <a:pt x="42418" y="103378"/>
                  </a:cubicBezTo>
                  <a:cubicBezTo>
                    <a:pt x="39116" y="102743"/>
                    <a:pt x="35814" y="101727"/>
                    <a:pt x="32639" y="100457"/>
                  </a:cubicBezTo>
                  <a:cubicBezTo>
                    <a:pt x="29464" y="99187"/>
                    <a:pt x="26416" y="97536"/>
                    <a:pt x="23622" y="95631"/>
                  </a:cubicBezTo>
                  <a:cubicBezTo>
                    <a:pt x="20828" y="93726"/>
                    <a:pt x="18161" y="91567"/>
                    <a:pt x="15621" y="89154"/>
                  </a:cubicBezTo>
                  <a:cubicBezTo>
                    <a:pt x="13081" y="86741"/>
                    <a:pt x="11049" y="84074"/>
                    <a:pt x="9144" y="81153"/>
                  </a:cubicBezTo>
                  <a:cubicBezTo>
                    <a:pt x="7239" y="78232"/>
                    <a:pt x="5334" y="75438"/>
                    <a:pt x="3937" y="72263"/>
                  </a:cubicBezTo>
                  <a:cubicBezTo>
                    <a:pt x="2540" y="69088"/>
                    <a:pt x="1651" y="65913"/>
                    <a:pt x="1016" y="62484"/>
                  </a:cubicBezTo>
                  <a:cubicBezTo>
                    <a:pt x="381" y="59055"/>
                    <a:pt x="0" y="55753"/>
                    <a:pt x="0" y="52197"/>
                  </a:cubicBezTo>
                  <a:cubicBezTo>
                    <a:pt x="0" y="48641"/>
                    <a:pt x="381" y="45339"/>
                    <a:pt x="1016" y="42037"/>
                  </a:cubicBezTo>
                  <a:cubicBezTo>
                    <a:pt x="1651" y="38735"/>
                    <a:pt x="2667" y="35433"/>
                    <a:pt x="3937" y="32258"/>
                  </a:cubicBezTo>
                  <a:cubicBezTo>
                    <a:pt x="5207" y="29083"/>
                    <a:pt x="6858" y="26035"/>
                    <a:pt x="8763" y="23241"/>
                  </a:cubicBezTo>
                  <a:cubicBezTo>
                    <a:pt x="10668" y="20447"/>
                    <a:pt x="12827" y="17780"/>
                    <a:pt x="15240" y="15240"/>
                  </a:cubicBezTo>
                  <a:cubicBezTo>
                    <a:pt x="17653" y="12700"/>
                    <a:pt x="20320" y="10668"/>
                    <a:pt x="23241" y="8763"/>
                  </a:cubicBezTo>
                  <a:cubicBezTo>
                    <a:pt x="26162" y="6858"/>
                    <a:pt x="29083" y="5207"/>
                    <a:pt x="32258" y="3937"/>
                  </a:cubicBezTo>
                  <a:cubicBezTo>
                    <a:pt x="35433" y="2667"/>
                    <a:pt x="38735" y="1651"/>
                    <a:pt x="42037" y="1016"/>
                  </a:cubicBezTo>
                  <a:cubicBezTo>
                    <a:pt x="45339" y="381"/>
                    <a:pt x="48768" y="0"/>
                    <a:pt x="52197" y="0"/>
                  </a:cubicBezTo>
                  <a:cubicBezTo>
                    <a:pt x="55626" y="0"/>
                    <a:pt x="59055" y="381"/>
                    <a:pt x="62357" y="1016"/>
                  </a:cubicBezTo>
                  <a:cubicBezTo>
                    <a:pt x="65659" y="1651"/>
                    <a:pt x="68961" y="2667"/>
                    <a:pt x="72136" y="3937"/>
                  </a:cubicBezTo>
                  <a:cubicBezTo>
                    <a:pt x="75311" y="5207"/>
                    <a:pt x="78359" y="6858"/>
                    <a:pt x="81153" y="8763"/>
                  </a:cubicBezTo>
                  <a:cubicBezTo>
                    <a:pt x="83947" y="10668"/>
                    <a:pt x="86614" y="12827"/>
                    <a:pt x="89154" y="15240"/>
                  </a:cubicBezTo>
                  <a:cubicBezTo>
                    <a:pt x="91694" y="17653"/>
                    <a:pt x="93726" y="20320"/>
                    <a:pt x="95631" y="23241"/>
                  </a:cubicBezTo>
                  <a:cubicBezTo>
                    <a:pt x="97536" y="26162"/>
                    <a:pt x="99187" y="29083"/>
                    <a:pt x="100457" y="32258"/>
                  </a:cubicBezTo>
                  <a:cubicBezTo>
                    <a:pt x="101727" y="35433"/>
                    <a:pt x="102743" y="38735"/>
                    <a:pt x="103378" y="42037"/>
                  </a:cubicBezTo>
                  <a:cubicBezTo>
                    <a:pt x="104013" y="45339"/>
                    <a:pt x="104394" y="48768"/>
                    <a:pt x="104394" y="52197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657692" y="6635144"/>
            <a:ext cx="104775" cy="104775"/>
            <a:chOff x="0" y="0"/>
            <a:chExt cx="104775" cy="104775"/>
          </a:xfrm>
        </p:grpSpPr>
        <p:sp>
          <p:nvSpPr>
            <p:cNvPr id="24" name="Freeform 24"/>
            <p:cNvSpPr/>
            <p:nvPr/>
          </p:nvSpPr>
          <p:spPr>
            <a:xfrm>
              <a:off x="0" y="127"/>
              <a:ext cx="104775" cy="104394"/>
            </a:xfrm>
            <a:custGeom>
              <a:avLst/>
              <a:gdLst/>
              <a:ahLst/>
              <a:cxnLst/>
              <a:rect l="l" t="t" r="r" b="b"/>
              <a:pathLst>
                <a:path w="104775" h="104394">
                  <a:moveTo>
                    <a:pt x="104775" y="52197"/>
                  </a:moveTo>
                  <a:cubicBezTo>
                    <a:pt x="104775" y="55626"/>
                    <a:pt x="104394" y="59055"/>
                    <a:pt x="103759" y="62357"/>
                  </a:cubicBezTo>
                  <a:cubicBezTo>
                    <a:pt x="103124" y="65659"/>
                    <a:pt x="102108" y="68961"/>
                    <a:pt x="100838" y="72136"/>
                  </a:cubicBezTo>
                  <a:cubicBezTo>
                    <a:pt x="99568" y="75311"/>
                    <a:pt x="97917" y="78359"/>
                    <a:pt x="96012" y="81153"/>
                  </a:cubicBezTo>
                  <a:cubicBezTo>
                    <a:pt x="94107" y="83947"/>
                    <a:pt x="91948" y="86614"/>
                    <a:pt x="89535" y="89154"/>
                  </a:cubicBezTo>
                  <a:cubicBezTo>
                    <a:pt x="87122" y="91694"/>
                    <a:pt x="84455" y="93726"/>
                    <a:pt x="81534" y="95631"/>
                  </a:cubicBezTo>
                  <a:cubicBezTo>
                    <a:pt x="78613" y="97536"/>
                    <a:pt x="75692" y="99187"/>
                    <a:pt x="72517" y="100457"/>
                  </a:cubicBezTo>
                  <a:cubicBezTo>
                    <a:pt x="69342" y="101727"/>
                    <a:pt x="66040" y="102743"/>
                    <a:pt x="62738" y="103378"/>
                  </a:cubicBezTo>
                  <a:cubicBezTo>
                    <a:pt x="59436" y="104013"/>
                    <a:pt x="56007" y="104394"/>
                    <a:pt x="52578" y="104394"/>
                  </a:cubicBezTo>
                  <a:cubicBezTo>
                    <a:pt x="49149" y="104394"/>
                    <a:pt x="45720" y="104013"/>
                    <a:pt x="42418" y="103378"/>
                  </a:cubicBezTo>
                  <a:cubicBezTo>
                    <a:pt x="39116" y="102743"/>
                    <a:pt x="35814" y="101727"/>
                    <a:pt x="32639" y="100457"/>
                  </a:cubicBezTo>
                  <a:cubicBezTo>
                    <a:pt x="29464" y="99187"/>
                    <a:pt x="26416" y="97536"/>
                    <a:pt x="23622" y="95631"/>
                  </a:cubicBezTo>
                  <a:cubicBezTo>
                    <a:pt x="20828" y="93726"/>
                    <a:pt x="18161" y="91567"/>
                    <a:pt x="15621" y="89154"/>
                  </a:cubicBezTo>
                  <a:cubicBezTo>
                    <a:pt x="13081" y="86741"/>
                    <a:pt x="11049" y="84074"/>
                    <a:pt x="9144" y="81153"/>
                  </a:cubicBezTo>
                  <a:cubicBezTo>
                    <a:pt x="7239" y="78232"/>
                    <a:pt x="5334" y="75438"/>
                    <a:pt x="3937" y="72263"/>
                  </a:cubicBezTo>
                  <a:cubicBezTo>
                    <a:pt x="2540" y="69088"/>
                    <a:pt x="1651" y="65913"/>
                    <a:pt x="1016" y="62484"/>
                  </a:cubicBezTo>
                  <a:cubicBezTo>
                    <a:pt x="381" y="59055"/>
                    <a:pt x="0" y="55753"/>
                    <a:pt x="0" y="52197"/>
                  </a:cubicBezTo>
                  <a:cubicBezTo>
                    <a:pt x="0" y="48641"/>
                    <a:pt x="381" y="45339"/>
                    <a:pt x="1016" y="42037"/>
                  </a:cubicBezTo>
                  <a:cubicBezTo>
                    <a:pt x="1651" y="38735"/>
                    <a:pt x="2667" y="35433"/>
                    <a:pt x="3937" y="32258"/>
                  </a:cubicBezTo>
                  <a:cubicBezTo>
                    <a:pt x="5207" y="29083"/>
                    <a:pt x="6858" y="26035"/>
                    <a:pt x="8763" y="23241"/>
                  </a:cubicBezTo>
                  <a:cubicBezTo>
                    <a:pt x="10668" y="20447"/>
                    <a:pt x="12827" y="17780"/>
                    <a:pt x="15240" y="15240"/>
                  </a:cubicBezTo>
                  <a:cubicBezTo>
                    <a:pt x="17653" y="12700"/>
                    <a:pt x="20320" y="10668"/>
                    <a:pt x="23241" y="8763"/>
                  </a:cubicBezTo>
                  <a:cubicBezTo>
                    <a:pt x="26162" y="6858"/>
                    <a:pt x="29083" y="5207"/>
                    <a:pt x="32258" y="3937"/>
                  </a:cubicBezTo>
                  <a:cubicBezTo>
                    <a:pt x="35433" y="2667"/>
                    <a:pt x="38735" y="1651"/>
                    <a:pt x="42037" y="1016"/>
                  </a:cubicBezTo>
                  <a:cubicBezTo>
                    <a:pt x="45339" y="381"/>
                    <a:pt x="48768" y="0"/>
                    <a:pt x="52197" y="0"/>
                  </a:cubicBezTo>
                  <a:cubicBezTo>
                    <a:pt x="55626" y="0"/>
                    <a:pt x="59055" y="381"/>
                    <a:pt x="62357" y="1016"/>
                  </a:cubicBezTo>
                  <a:cubicBezTo>
                    <a:pt x="65659" y="1651"/>
                    <a:pt x="68961" y="2667"/>
                    <a:pt x="72136" y="3937"/>
                  </a:cubicBezTo>
                  <a:cubicBezTo>
                    <a:pt x="75311" y="5207"/>
                    <a:pt x="78359" y="6858"/>
                    <a:pt x="81153" y="8763"/>
                  </a:cubicBezTo>
                  <a:cubicBezTo>
                    <a:pt x="83947" y="10668"/>
                    <a:pt x="86614" y="12827"/>
                    <a:pt x="89154" y="15240"/>
                  </a:cubicBezTo>
                  <a:cubicBezTo>
                    <a:pt x="91694" y="17653"/>
                    <a:pt x="93726" y="20320"/>
                    <a:pt x="95631" y="23241"/>
                  </a:cubicBezTo>
                  <a:cubicBezTo>
                    <a:pt x="97536" y="26162"/>
                    <a:pt x="99187" y="29083"/>
                    <a:pt x="100457" y="32258"/>
                  </a:cubicBezTo>
                  <a:cubicBezTo>
                    <a:pt x="101727" y="35433"/>
                    <a:pt x="102743" y="38735"/>
                    <a:pt x="103378" y="42037"/>
                  </a:cubicBezTo>
                  <a:cubicBezTo>
                    <a:pt x="104013" y="45339"/>
                    <a:pt x="104394" y="48768"/>
                    <a:pt x="104394" y="52197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657692" y="7111394"/>
            <a:ext cx="104775" cy="104775"/>
            <a:chOff x="0" y="0"/>
            <a:chExt cx="104775" cy="104775"/>
          </a:xfrm>
        </p:grpSpPr>
        <p:sp>
          <p:nvSpPr>
            <p:cNvPr id="26" name="Freeform 26"/>
            <p:cNvSpPr/>
            <p:nvPr/>
          </p:nvSpPr>
          <p:spPr>
            <a:xfrm>
              <a:off x="0" y="127"/>
              <a:ext cx="104775" cy="104394"/>
            </a:xfrm>
            <a:custGeom>
              <a:avLst/>
              <a:gdLst/>
              <a:ahLst/>
              <a:cxnLst/>
              <a:rect l="l" t="t" r="r" b="b"/>
              <a:pathLst>
                <a:path w="104775" h="104394">
                  <a:moveTo>
                    <a:pt x="104775" y="52197"/>
                  </a:moveTo>
                  <a:cubicBezTo>
                    <a:pt x="104775" y="55626"/>
                    <a:pt x="104394" y="59055"/>
                    <a:pt x="103759" y="62357"/>
                  </a:cubicBezTo>
                  <a:cubicBezTo>
                    <a:pt x="103124" y="65659"/>
                    <a:pt x="102108" y="68961"/>
                    <a:pt x="100838" y="72136"/>
                  </a:cubicBezTo>
                  <a:cubicBezTo>
                    <a:pt x="99568" y="75311"/>
                    <a:pt x="97917" y="78359"/>
                    <a:pt x="96012" y="81153"/>
                  </a:cubicBezTo>
                  <a:cubicBezTo>
                    <a:pt x="94107" y="83947"/>
                    <a:pt x="91948" y="86614"/>
                    <a:pt x="89535" y="89154"/>
                  </a:cubicBezTo>
                  <a:cubicBezTo>
                    <a:pt x="87122" y="91694"/>
                    <a:pt x="84455" y="93726"/>
                    <a:pt x="81534" y="95631"/>
                  </a:cubicBezTo>
                  <a:cubicBezTo>
                    <a:pt x="78613" y="97536"/>
                    <a:pt x="75692" y="99187"/>
                    <a:pt x="72517" y="100457"/>
                  </a:cubicBezTo>
                  <a:cubicBezTo>
                    <a:pt x="69342" y="101727"/>
                    <a:pt x="66040" y="102743"/>
                    <a:pt x="62738" y="103378"/>
                  </a:cubicBezTo>
                  <a:cubicBezTo>
                    <a:pt x="59436" y="104013"/>
                    <a:pt x="56007" y="104394"/>
                    <a:pt x="52578" y="104394"/>
                  </a:cubicBezTo>
                  <a:cubicBezTo>
                    <a:pt x="49149" y="104394"/>
                    <a:pt x="45720" y="104013"/>
                    <a:pt x="42418" y="103378"/>
                  </a:cubicBezTo>
                  <a:cubicBezTo>
                    <a:pt x="39116" y="102743"/>
                    <a:pt x="35814" y="101727"/>
                    <a:pt x="32639" y="100457"/>
                  </a:cubicBezTo>
                  <a:cubicBezTo>
                    <a:pt x="29464" y="99187"/>
                    <a:pt x="26416" y="97536"/>
                    <a:pt x="23622" y="95631"/>
                  </a:cubicBezTo>
                  <a:cubicBezTo>
                    <a:pt x="20828" y="93726"/>
                    <a:pt x="18161" y="91567"/>
                    <a:pt x="15621" y="89154"/>
                  </a:cubicBezTo>
                  <a:cubicBezTo>
                    <a:pt x="13081" y="86741"/>
                    <a:pt x="11049" y="84074"/>
                    <a:pt x="9144" y="81153"/>
                  </a:cubicBezTo>
                  <a:cubicBezTo>
                    <a:pt x="7239" y="78232"/>
                    <a:pt x="5334" y="75438"/>
                    <a:pt x="3937" y="72263"/>
                  </a:cubicBezTo>
                  <a:cubicBezTo>
                    <a:pt x="2540" y="69088"/>
                    <a:pt x="1651" y="65913"/>
                    <a:pt x="1016" y="62484"/>
                  </a:cubicBezTo>
                  <a:cubicBezTo>
                    <a:pt x="381" y="59055"/>
                    <a:pt x="0" y="55753"/>
                    <a:pt x="0" y="52197"/>
                  </a:cubicBezTo>
                  <a:cubicBezTo>
                    <a:pt x="0" y="48641"/>
                    <a:pt x="381" y="45339"/>
                    <a:pt x="1016" y="42037"/>
                  </a:cubicBezTo>
                  <a:cubicBezTo>
                    <a:pt x="1651" y="38735"/>
                    <a:pt x="2667" y="35433"/>
                    <a:pt x="3937" y="32258"/>
                  </a:cubicBezTo>
                  <a:cubicBezTo>
                    <a:pt x="5207" y="29083"/>
                    <a:pt x="6858" y="26035"/>
                    <a:pt x="8763" y="23241"/>
                  </a:cubicBezTo>
                  <a:cubicBezTo>
                    <a:pt x="10668" y="20447"/>
                    <a:pt x="12827" y="17780"/>
                    <a:pt x="15240" y="15240"/>
                  </a:cubicBezTo>
                  <a:cubicBezTo>
                    <a:pt x="17653" y="12700"/>
                    <a:pt x="20320" y="10668"/>
                    <a:pt x="23241" y="8763"/>
                  </a:cubicBezTo>
                  <a:cubicBezTo>
                    <a:pt x="26162" y="6858"/>
                    <a:pt x="29083" y="5207"/>
                    <a:pt x="32258" y="3937"/>
                  </a:cubicBezTo>
                  <a:cubicBezTo>
                    <a:pt x="35433" y="2667"/>
                    <a:pt x="38735" y="1651"/>
                    <a:pt x="42037" y="1016"/>
                  </a:cubicBezTo>
                  <a:cubicBezTo>
                    <a:pt x="45339" y="381"/>
                    <a:pt x="48768" y="0"/>
                    <a:pt x="52197" y="0"/>
                  </a:cubicBezTo>
                  <a:cubicBezTo>
                    <a:pt x="55626" y="0"/>
                    <a:pt x="59055" y="381"/>
                    <a:pt x="62357" y="1016"/>
                  </a:cubicBezTo>
                  <a:cubicBezTo>
                    <a:pt x="65659" y="1651"/>
                    <a:pt x="68961" y="2667"/>
                    <a:pt x="72136" y="3937"/>
                  </a:cubicBezTo>
                  <a:cubicBezTo>
                    <a:pt x="75311" y="5207"/>
                    <a:pt x="78359" y="6858"/>
                    <a:pt x="81153" y="8763"/>
                  </a:cubicBezTo>
                  <a:cubicBezTo>
                    <a:pt x="83947" y="10668"/>
                    <a:pt x="86614" y="12827"/>
                    <a:pt x="89154" y="15240"/>
                  </a:cubicBezTo>
                  <a:cubicBezTo>
                    <a:pt x="91694" y="17653"/>
                    <a:pt x="93726" y="20320"/>
                    <a:pt x="95631" y="23241"/>
                  </a:cubicBezTo>
                  <a:cubicBezTo>
                    <a:pt x="97536" y="26162"/>
                    <a:pt x="99187" y="29083"/>
                    <a:pt x="100457" y="32258"/>
                  </a:cubicBezTo>
                  <a:cubicBezTo>
                    <a:pt x="101727" y="35433"/>
                    <a:pt x="102743" y="38735"/>
                    <a:pt x="103378" y="42037"/>
                  </a:cubicBezTo>
                  <a:cubicBezTo>
                    <a:pt x="104013" y="45339"/>
                    <a:pt x="104394" y="48768"/>
                    <a:pt x="104394" y="52197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657692" y="7587644"/>
            <a:ext cx="104775" cy="104775"/>
            <a:chOff x="0" y="0"/>
            <a:chExt cx="104775" cy="104775"/>
          </a:xfrm>
        </p:grpSpPr>
        <p:sp>
          <p:nvSpPr>
            <p:cNvPr id="28" name="Freeform 28"/>
            <p:cNvSpPr/>
            <p:nvPr/>
          </p:nvSpPr>
          <p:spPr>
            <a:xfrm>
              <a:off x="0" y="127"/>
              <a:ext cx="104775" cy="104394"/>
            </a:xfrm>
            <a:custGeom>
              <a:avLst/>
              <a:gdLst/>
              <a:ahLst/>
              <a:cxnLst/>
              <a:rect l="l" t="t" r="r" b="b"/>
              <a:pathLst>
                <a:path w="104775" h="104394">
                  <a:moveTo>
                    <a:pt x="104775" y="52197"/>
                  </a:moveTo>
                  <a:cubicBezTo>
                    <a:pt x="104775" y="55626"/>
                    <a:pt x="104394" y="59055"/>
                    <a:pt x="103759" y="62357"/>
                  </a:cubicBezTo>
                  <a:cubicBezTo>
                    <a:pt x="103124" y="65659"/>
                    <a:pt x="102108" y="68961"/>
                    <a:pt x="100838" y="72136"/>
                  </a:cubicBezTo>
                  <a:cubicBezTo>
                    <a:pt x="99568" y="75311"/>
                    <a:pt x="97917" y="78359"/>
                    <a:pt x="96012" y="81153"/>
                  </a:cubicBezTo>
                  <a:cubicBezTo>
                    <a:pt x="94107" y="83947"/>
                    <a:pt x="91948" y="86614"/>
                    <a:pt x="89535" y="89154"/>
                  </a:cubicBezTo>
                  <a:cubicBezTo>
                    <a:pt x="87122" y="91694"/>
                    <a:pt x="84455" y="93726"/>
                    <a:pt x="81534" y="95631"/>
                  </a:cubicBezTo>
                  <a:cubicBezTo>
                    <a:pt x="78613" y="97536"/>
                    <a:pt x="75692" y="99187"/>
                    <a:pt x="72517" y="100457"/>
                  </a:cubicBezTo>
                  <a:cubicBezTo>
                    <a:pt x="69342" y="101727"/>
                    <a:pt x="66040" y="102743"/>
                    <a:pt x="62738" y="103378"/>
                  </a:cubicBezTo>
                  <a:cubicBezTo>
                    <a:pt x="59436" y="104013"/>
                    <a:pt x="56007" y="104394"/>
                    <a:pt x="52578" y="104394"/>
                  </a:cubicBezTo>
                  <a:cubicBezTo>
                    <a:pt x="49149" y="104394"/>
                    <a:pt x="45720" y="104013"/>
                    <a:pt x="42418" y="103378"/>
                  </a:cubicBezTo>
                  <a:cubicBezTo>
                    <a:pt x="39116" y="102743"/>
                    <a:pt x="35814" y="101727"/>
                    <a:pt x="32639" y="100457"/>
                  </a:cubicBezTo>
                  <a:cubicBezTo>
                    <a:pt x="29464" y="99187"/>
                    <a:pt x="26416" y="97536"/>
                    <a:pt x="23622" y="95631"/>
                  </a:cubicBezTo>
                  <a:cubicBezTo>
                    <a:pt x="20828" y="93726"/>
                    <a:pt x="18161" y="91567"/>
                    <a:pt x="15621" y="89154"/>
                  </a:cubicBezTo>
                  <a:cubicBezTo>
                    <a:pt x="13081" y="86741"/>
                    <a:pt x="11049" y="84074"/>
                    <a:pt x="9144" y="81153"/>
                  </a:cubicBezTo>
                  <a:cubicBezTo>
                    <a:pt x="7239" y="78232"/>
                    <a:pt x="5334" y="75438"/>
                    <a:pt x="3937" y="72263"/>
                  </a:cubicBezTo>
                  <a:cubicBezTo>
                    <a:pt x="2540" y="69088"/>
                    <a:pt x="1651" y="65913"/>
                    <a:pt x="1016" y="62484"/>
                  </a:cubicBezTo>
                  <a:cubicBezTo>
                    <a:pt x="381" y="59055"/>
                    <a:pt x="0" y="55753"/>
                    <a:pt x="0" y="52197"/>
                  </a:cubicBezTo>
                  <a:cubicBezTo>
                    <a:pt x="0" y="48641"/>
                    <a:pt x="381" y="45339"/>
                    <a:pt x="1016" y="42037"/>
                  </a:cubicBezTo>
                  <a:cubicBezTo>
                    <a:pt x="1651" y="38735"/>
                    <a:pt x="2667" y="35433"/>
                    <a:pt x="3937" y="32258"/>
                  </a:cubicBezTo>
                  <a:cubicBezTo>
                    <a:pt x="5207" y="29083"/>
                    <a:pt x="6858" y="26035"/>
                    <a:pt x="8763" y="23241"/>
                  </a:cubicBezTo>
                  <a:cubicBezTo>
                    <a:pt x="10668" y="20447"/>
                    <a:pt x="12827" y="17780"/>
                    <a:pt x="15240" y="15240"/>
                  </a:cubicBezTo>
                  <a:cubicBezTo>
                    <a:pt x="17653" y="12700"/>
                    <a:pt x="20320" y="10668"/>
                    <a:pt x="23241" y="8763"/>
                  </a:cubicBezTo>
                  <a:cubicBezTo>
                    <a:pt x="26162" y="6858"/>
                    <a:pt x="29083" y="5207"/>
                    <a:pt x="32258" y="3937"/>
                  </a:cubicBezTo>
                  <a:cubicBezTo>
                    <a:pt x="35433" y="2667"/>
                    <a:pt x="38735" y="1651"/>
                    <a:pt x="42037" y="1016"/>
                  </a:cubicBezTo>
                  <a:cubicBezTo>
                    <a:pt x="45339" y="381"/>
                    <a:pt x="48768" y="0"/>
                    <a:pt x="52197" y="0"/>
                  </a:cubicBezTo>
                  <a:cubicBezTo>
                    <a:pt x="55626" y="0"/>
                    <a:pt x="59055" y="381"/>
                    <a:pt x="62357" y="1016"/>
                  </a:cubicBezTo>
                  <a:cubicBezTo>
                    <a:pt x="65659" y="1651"/>
                    <a:pt x="68961" y="2667"/>
                    <a:pt x="72136" y="3937"/>
                  </a:cubicBezTo>
                  <a:cubicBezTo>
                    <a:pt x="75311" y="5207"/>
                    <a:pt x="78359" y="6858"/>
                    <a:pt x="81153" y="8763"/>
                  </a:cubicBezTo>
                  <a:cubicBezTo>
                    <a:pt x="83947" y="10668"/>
                    <a:pt x="86614" y="12827"/>
                    <a:pt x="89154" y="15240"/>
                  </a:cubicBezTo>
                  <a:cubicBezTo>
                    <a:pt x="91694" y="17653"/>
                    <a:pt x="93726" y="20320"/>
                    <a:pt x="95631" y="23241"/>
                  </a:cubicBezTo>
                  <a:cubicBezTo>
                    <a:pt x="97536" y="26162"/>
                    <a:pt x="99187" y="29083"/>
                    <a:pt x="100457" y="32258"/>
                  </a:cubicBezTo>
                  <a:cubicBezTo>
                    <a:pt x="101727" y="35433"/>
                    <a:pt x="102743" y="38735"/>
                    <a:pt x="103378" y="42037"/>
                  </a:cubicBezTo>
                  <a:cubicBezTo>
                    <a:pt x="104013" y="45339"/>
                    <a:pt x="104394" y="48768"/>
                    <a:pt x="104394" y="5219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6690808" y="553841"/>
            <a:ext cx="1374648" cy="1367714"/>
            <a:chOff x="0" y="0"/>
            <a:chExt cx="1374648" cy="13677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74648" cy="1367663"/>
            </a:xfrm>
            <a:custGeom>
              <a:avLst/>
              <a:gdLst/>
              <a:ahLst/>
              <a:cxnLst/>
              <a:rect l="l" t="t" r="r" b="b"/>
              <a:pathLst>
                <a:path w="1374648" h="1367663">
                  <a:moveTo>
                    <a:pt x="0" y="1367663"/>
                  </a:moveTo>
                  <a:lnTo>
                    <a:pt x="1374648" y="1367663"/>
                  </a:lnTo>
                  <a:lnTo>
                    <a:pt x="13746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6969214" y="9258300"/>
            <a:ext cx="2877560" cy="1028700"/>
            <a:chOff x="0" y="0"/>
            <a:chExt cx="2877553" cy="10287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77566" cy="1028700"/>
            </a:xfrm>
            <a:custGeom>
              <a:avLst/>
              <a:gdLst/>
              <a:ahLst/>
              <a:cxnLst/>
              <a:rect l="l" t="t" r="r" b="b"/>
              <a:pathLst>
                <a:path w="2877566" h="1028700">
                  <a:moveTo>
                    <a:pt x="0" y="0"/>
                  </a:moveTo>
                  <a:lnTo>
                    <a:pt x="0" y="1028700"/>
                  </a:lnTo>
                  <a:lnTo>
                    <a:pt x="2877566" y="1028700"/>
                  </a:lnTo>
                  <a:lnTo>
                    <a:pt x="287756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541706" y="498300"/>
            <a:ext cx="381667" cy="40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 i="1">
                <a:solidFill>
                  <a:srgbClr val="041D48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07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96037" y="2380574"/>
            <a:ext cx="5190982" cy="698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7479">
                <a:solidFill>
                  <a:srgbClr val="BAE5F8"/>
                </a:solidFill>
                <a:latin typeface="Anton"/>
                <a:ea typeface="Anton"/>
                <a:cs typeface="Anton"/>
                <a:sym typeface="Anton"/>
              </a:rPr>
              <a:t>Data Findings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41578" y="3026874"/>
            <a:ext cx="94164" cy="74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5"/>
              </a:lnSpc>
            </a:pPr>
            <a:r>
              <a:rPr lang="en-US" sz="2702" b="1">
                <a:solidFill>
                  <a:srgbClr val="FDDF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90131" y="3312624"/>
            <a:ext cx="8877624" cy="46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702" b="1">
                <a:solidFill>
                  <a:srgbClr val="FDDF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Byreading the excelfilebyusing PYTHON we can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90131" y="3788874"/>
            <a:ext cx="4381586" cy="46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702" b="1">
                <a:solidFill>
                  <a:srgbClr val="FDDF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determine the following: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36298" y="4223528"/>
            <a:ext cx="8608876" cy="455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5"/>
              </a:lnSpc>
            </a:pPr>
            <a:r>
              <a:rPr lang="en-US" sz="2702" b="1">
                <a:solidFill>
                  <a:srgbClr val="BAE5F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Overall shape of the Dataset ( 180519 x 38)</a:t>
            </a:r>
          </a:p>
          <a:p>
            <a:pPr algn="l">
              <a:lnSpc>
                <a:spcPts val="1351"/>
              </a:lnSpc>
            </a:pPr>
            <a:r>
              <a:rPr lang="en-US" sz="2702" b="1">
                <a:solidFill>
                  <a:srgbClr val="BAE5F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Column names and their order</a:t>
            </a:r>
          </a:p>
          <a:p>
            <a:pPr algn="l">
              <a:lnSpc>
                <a:spcPts val="6147"/>
              </a:lnSpc>
            </a:pPr>
            <a:r>
              <a:rPr lang="en-US" sz="2702" b="1">
                <a:solidFill>
                  <a:srgbClr val="BAE5F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types of each column (numeric, text, date,</a:t>
            </a:r>
          </a:p>
          <a:p>
            <a:pPr algn="l">
              <a:lnSpc>
                <a:spcPts val="1351"/>
              </a:lnSpc>
            </a:pPr>
            <a:r>
              <a:rPr lang="en-US" sz="2702" b="1">
                <a:solidFill>
                  <a:srgbClr val="BAE5F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etc</a:t>
            </a:r>
            <a:r>
              <a:rPr lang="en-US" sz="2702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702" b="1">
                <a:solidFill>
                  <a:srgbClr val="BAE5F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.)</a:t>
            </a:r>
          </a:p>
          <a:p>
            <a:pPr algn="l">
              <a:lnSpc>
                <a:spcPts val="6147"/>
              </a:lnSpc>
            </a:pPr>
            <a:r>
              <a:rPr lang="en-US" sz="2702" b="1">
                <a:solidFill>
                  <a:srgbClr val="BAE5F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There are no Duplicate rows in the dataset</a:t>
            </a:r>
          </a:p>
          <a:p>
            <a:pPr algn="l">
              <a:lnSpc>
                <a:spcPts val="1351"/>
              </a:lnSpc>
            </a:pPr>
            <a:r>
              <a:rPr lang="en-US" sz="2702" b="1">
                <a:solidFill>
                  <a:srgbClr val="BAE5F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Threr is only one Null value </a:t>
            </a:r>
          </a:p>
          <a:p>
            <a:pPr algn="l">
              <a:lnSpc>
                <a:spcPts val="6147"/>
              </a:lnSpc>
            </a:pPr>
            <a:r>
              <a:rPr lang="en-US" sz="2702" b="1">
                <a:solidFill>
                  <a:srgbClr val="BAE5F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cities name is written incorrectly in order</a:t>
            </a:r>
          </a:p>
          <a:p>
            <a:pPr algn="l">
              <a:lnSpc>
                <a:spcPts val="1351"/>
              </a:lnSpc>
            </a:pPr>
            <a:r>
              <a:rPr lang="en-US" sz="2702" b="1">
                <a:solidFill>
                  <a:srgbClr val="BAE5F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state, order city, order country, customer state in</a:t>
            </a:r>
          </a:p>
          <a:p>
            <a:pPr algn="l">
              <a:lnSpc>
                <a:spcPts val="6147"/>
              </a:lnSpc>
            </a:pPr>
            <a:r>
              <a:rPr lang="en-US" sz="2702" b="1">
                <a:solidFill>
                  <a:srgbClr val="BAE5F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 columns. It needs to be modified by replace.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43" y="-25196"/>
            <a:ext cx="2416464" cy="2416464"/>
          </a:xfrm>
          <a:custGeom>
            <a:avLst/>
            <a:gdLst/>
            <a:ahLst/>
            <a:cxnLst/>
            <a:rect l="l" t="t" r="r" b="b"/>
            <a:pathLst>
              <a:path w="2416464" h="2416464">
                <a:moveTo>
                  <a:pt x="0" y="0"/>
                </a:moveTo>
                <a:lnTo>
                  <a:pt x="2416464" y="0"/>
                </a:lnTo>
                <a:lnTo>
                  <a:pt x="2416464" y="2416464"/>
                </a:lnTo>
                <a:lnTo>
                  <a:pt x="0" y="2416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730079" y="586997"/>
            <a:ext cx="1302001" cy="1302010"/>
            <a:chOff x="0" y="0"/>
            <a:chExt cx="1302004" cy="1302004"/>
          </a:xfrm>
        </p:grpSpPr>
        <p:sp>
          <p:nvSpPr>
            <p:cNvPr id="9" name="Freeform 9"/>
            <p:cNvSpPr/>
            <p:nvPr/>
          </p:nvSpPr>
          <p:spPr>
            <a:xfrm>
              <a:off x="18796" y="63500"/>
              <a:ext cx="1250950" cy="1175004"/>
            </a:xfrm>
            <a:custGeom>
              <a:avLst/>
              <a:gdLst/>
              <a:ahLst/>
              <a:cxnLst/>
              <a:rect l="l" t="t" r="r" b="b"/>
              <a:pathLst>
                <a:path w="1250950" h="1175004">
                  <a:moveTo>
                    <a:pt x="631952" y="28321"/>
                  </a:moveTo>
                  <a:cubicBezTo>
                    <a:pt x="664972" y="28321"/>
                    <a:pt x="698500" y="31242"/>
                    <a:pt x="732028" y="37338"/>
                  </a:cubicBezTo>
                  <a:lnTo>
                    <a:pt x="732028" y="37338"/>
                  </a:lnTo>
                  <a:cubicBezTo>
                    <a:pt x="1035431" y="92456"/>
                    <a:pt x="1237361" y="384048"/>
                    <a:pt x="1182243" y="687324"/>
                  </a:cubicBezTo>
                  <a:cubicBezTo>
                    <a:pt x="1133221" y="957072"/>
                    <a:pt x="897255" y="1146683"/>
                    <a:pt x="632333" y="1146683"/>
                  </a:cubicBezTo>
                  <a:cubicBezTo>
                    <a:pt x="599313" y="1146683"/>
                    <a:pt x="565785" y="1143762"/>
                    <a:pt x="532130" y="1137666"/>
                  </a:cubicBezTo>
                  <a:cubicBezTo>
                    <a:pt x="228981" y="1082548"/>
                    <a:pt x="26924" y="790956"/>
                    <a:pt x="82042" y="487553"/>
                  </a:cubicBezTo>
                  <a:cubicBezTo>
                    <a:pt x="131064" y="217805"/>
                    <a:pt x="367030" y="28321"/>
                    <a:pt x="631952" y="28321"/>
                  </a:cubicBezTo>
                  <a:close/>
                  <a:moveTo>
                    <a:pt x="631952" y="0"/>
                  </a:moveTo>
                  <a:cubicBezTo>
                    <a:pt x="353568" y="0"/>
                    <a:pt x="105664" y="199136"/>
                    <a:pt x="54229" y="482473"/>
                  </a:cubicBezTo>
                  <a:cubicBezTo>
                    <a:pt x="0" y="780923"/>
                    <a:pt x="182626" y="1068451"/>
                    <a:pt x="467614" y="1151382"/>
                  </a:cubicBezTo>
                  <a:lnTo>
                    <a:pt x="467614" y="1151382"/>
                  </a:lnTo>
                  <a:lnTo>
                    <a:pt x="588391" y="1173353"/>
                  </a:lnTo>
                  <a:cubicBezTo>
                    <a:pt x="603123" y="1174496"/>
                    <a:pt x="617855" y="1175004"/>
                    <a:pt x="632587" y="1175004"/>
                  </a:cubicBezTo>
                  <a:cubicBezTo>
                    <a:pt x="898779" y="1175004"/>
                    <a:pt x="1137031" y="992886"/>
                    <a:pt x="1202436" y="729107"/>
                  </a:cubicBezTo>
                  <a:lnTo>
                    <a:pt x="1215898" y="655320"/>
                  </a:lnTo>
                  <a:lnTo>
                    <a:pt x="1215898" y="655320"/>
                  </a:lnTo>
                  <a:cubicBezTo>
                    <a:pt x="1250950" y="354076"/>
                    <a:pt x="1048639" y="72263"/>
                    <a:pt x="748538" y="11684"/>
                  </a:cubicBezTo>
                  <a:lnTo>
                    <a:pt x="725678" y="7493"/>
                  </a:lnTo>
                  <a:lnTo>
                    <a:pt x="725678" y="7493"/>
                  </a:lnTo>
                  <a:cubicBezTo>
                    <a:pt x="694182" y="2413"/>
                    <a:pt x="662940" y="0"/>
                    <a:pt x="631952" y="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0960" y="195453"/>
              <a:ext cx="1045210" cy="912876"/>
            </a:xfrm>
            <a:custGeom>
              <a:avLst/>
              <a:gdLst/>
              <a:ahLst/>
              <a:cxnLst/>
              <a:rect l="l" t="t" r="r" b="b"/>
              <a:pathLst>
                <a:path w="1045210" h="912876">
                  <a:moveTo>
                    <a:pt x="585597" y="0"/>
                  </a:moveTo>
                  <a:cubicBezTo>
                    <a:pt x="477393" y="0"/>
                    <a:pt x="367284" y="38481"/>
                    <a:pt x="276860" y="121412"/>
                  </a:cubicBezTo>
                  <a:cubicBezTo>
                    <a:pt x="0" y="382270"/>
                    <a:pt x="134493" y="839597"/>
                    <a:pt x="507111" y="912622"/>
                  </a:cubicBezTo>
                  <a:cubicBezTo>
                    <a:pt x="508127" y="912749"/>
                    <a:pt x="509016" y="912876"/>
                    <a:pt x="510032" y="912876"/>
                  </a:cubicBezTo>
                  <a:cubicBezTo>
                    <a:pt x="526542" y="912876"/>
                    <a:pt x="529844" y="888238"/>
                    <a:pt x="512191" y="884809"/>
                  </a:cubicBezTo>
                  <a:cubicBezTo>
                    <a:pt x="427482" y="869950"/>
                    <a:pt x="347726" y="829945"/>
                    <a:pt x="285623" y="770509"/>
                  </a:cubicBezTo>
                  <a:cubicBezTo>
                    <a:pt x="45085" y="539242"/>
                    <a:pt x="138049" y="137795"/>
                    <a:pt x="454025" y="32639"/>
                  </a:cubicBezTo>
                  <a:cubicBezTo>
                    <a:pt x="500380" y="17399"/>
                    <a:pt x="547116" y="10160"/>
                    <a:pt x="592963" y="10160"/>
                  </a:cubicBezTo>
                  <a:cubicBezTo>
                    <a:pt x="811403" y="10160"/>
                    <a:pt x="1008380" y="173355"/>
                    <a:pt x="1036574" y="403987"/>
                  </a:cubicBezTo>
                  <a:cubicBezTo>
                    <a:pt x="1042035" y="447802"/>
                    <a:pt x="1040511" y="492379"/>
                    <a:pt x="1033145" y="536067"/>
                  </a:cubicBezTo>
                  <a:cubicBezTo>
                    <a:pt x="1045210" y="470789"/>
                    <a:pt x="1043305" y="402844"/>
                    <a:pt x="1026287" y="338582"/>
                  </a:cubicBezTo>
                  <a:cubicBezTo>
                    <a:pt x="969137" y="124714"/>
                    <a:pt x="780415" y="127"/>
                    <a:pt x="585597" y="127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264279" y="9541783"/>
            <a:ext cx="2297278" cy="2297201"/>
            <a:chOff x="0" y="0"/>
            <a:chExt cx="2297278" cy="2297201"/>
          </a:xfrm>
        </p:grpSpPr>
        <p:sp>
          <p:nvSpPr>
            <p:cNvPr id="12" name="Freeform 12"/>
            <p:cNvSpPr/>
            <p:nvPr/>
          </p:nvSpPr>
          <p:spPr>
            <a:xfrm>
              <a:off x="141732" y="63500"/>
              <a:ext cx="2014220" cy="681863"/>
            </a:xfrm>
            <a:custGeom>
              <a:avLst/>
              <a:gdLst/>
              <a:ahLst/>
              <a:cxnLst/>
              <a:rect l="l" t="t" r="r" b="b"/>
              <a:pathLst>
                <a:path w="2014220" h="681863">
                  <a:moveTo>
                    <a:pt x="1005332" y="0"/>
                  </a:moveTo>
                  <a:cubicBezTo>
                    <a:pt x="865759" y="0"/>
                    <a:pt x="724027" y="27051"/>
                    <a:pt x="587883" y="84201"/>
                  </a:cubicBezTo>
                  <a:lnTo>
                    <a:pt x="587883" y="84201"/>
                  </a:lnTo>
                  <a:lnTo>
                    <a:pt x="548513" y="101600"/>
                  </a:lnTo>
                  <a:cubicBezTo>
                    <a:pt x="289179" y="222250"/>
                    <a:pt x="99314" y="433959"/>
                    <a:pt x="0" y="681736"/>
                  </a:cubicBezTo>
                  <a:lnTo>
                    <a:pt x="56515" y="681736"/>
                  </a:lnTo>
                  <a:cubicBezTo>
                    <a:pt x="155448" y="448437"/>
                    <a:pt x="339725" y="250698"/>
                    <a:pt x="589153" y="140462"/>
                  </a:cubicBezTo>
                  <a:lnTo>
                    <a:pt x="589153" y="140462"/>
                  </a:lnTo>
                  <a:cubicBezTo>
                    <a:pt x="724535" y="80645"/>
                    <a:pt x="866013" y="52324"/>
                    <a:pt x="1005332" y="52324"/>
                  </a:cubicBezTo>
                  <a:cubicBezTo>
                    <a:pt x="1401953" y="52324"/>
                    <a:pt x="1781048" y="281940"/>
                    <a:pt x="1951482" y="667512"/>
                  </a:cubicBezTo>
                  <a:cubicBezTo>
                    <a:pt x="1953641" y="672338"/>
                    <a:pt x="1955673" y="677037"/>
                    <a:pt x="1957705" y="681863"/>
                  </a:cubicBezTo>
                  <a:lnTo>
                    <a:pt x="2014220" y="681863"/>
                  </a:lnTo>
                  <a:cubicBezTo>
                    <a:pt x="2009521" y="670052"/>
                    <a:pt x="2004441" y="658241"/>
                    <a:pt x="1999361" y="646430"/>
                  </a:cubicBezTo>
                  <a:cubicBezTo>
                    <a:pt x="1820291" y="241300"/>
                    <a:pt x="1422146" y="0"/>
                    <a:pt x="1005332" y="0"/>
                  </a:cubicBezTo>
                  <a:close/>
                </a:path>
              </a:pathLst>
            </a:custGeom>
            <a:solidFill>
              <a:srgbClr val="BAE5F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406654" y="310261"/>
              <a:ext cx="1470025" cy="434975"/>
            </a:xfrm>
            <a:custGeom>
              <a:avLst/>
              <a:gdLst/>
              <a:ahLst/>
              <a:cxnLst/>
              <a:rect l="l" t="t" r="r" b="b"/>
              <a:pathLst>
                <a:path w="1470025" h="434975">
                  <a:moveTo>
                    <a:pt x="739013" y="0"/>
                  </a:moveTo>
                  <a:cubicBezTo>
                    <a:pt x="440944" y="0"/>
                    <a:pt x="151384" y="159258"/>
                    <a:pt x="0" y="434975"/>
                  </a:cubicBezTo>
                  <a:lnTo>
                    <a:pt x="28194" y="434975"/>
                  </a:lnTo>
                  <a:cubicBezTo>
                    <a:pt x="47752" y="400050"/>
                    <a:pt x="70104" y="365887"/>
                    <a:pt x="95377" y="332867"/>
                  </a:cubicBezTo>
                  <a:cubicBezTo>
                    <a:pt x="259461" y="120269"/>
                    <a:pt x="503174" y="13208"/>
                    <a:pt x="747522" y="13208"/>
                  </a:cubicBezTo>
                  <a:cubicBezTo>
                    <a:pt x="976503" y="13208"/>
                    <a:pt x="1206119" y="107188"/>
                    <a:pt x="1371346" y="296418"/>
                  </a:cubicBezTo>
                  <a:cubicBezTo>
                    <a:pt x="1408557" y="339090"/>
                    <a:pt x="1441196" y="385572"/>
                    <a:pt x="1468882" y="434848"/>
                  </a:cubicBezTo>
                  <a:lnTo>
                    <a:pt x="1470025" y="434848"/>
                  </a:lnTo>
                  <a:cubicBezTo>
                    <a:pt x="1423162" y="348996"/>
                    <a:pt x="1361440" y="271272"/>
                    <a:pt x="1287653" y="206883"/>
                  </a:cubicBezTo>
                  <a:cubicBezTo>
                    <a:pt x="1123950" y="65151"/>
                    <a:pt x="929767" y="0"/>
                    <a:pt x="739013" y="0"/>
                  </a:cubicBezTo>
                  <a:close/>
                </a:path>
              </a:pathLst>
            </a:custGeom>
            <a:solidFill>
              <a:srgbClr val="61A1CE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0" y="0"/>
            <a:ext cx="2286429" cy="2286429"/>
            <a:chOff x="0" y="0"/>
            <a:chExt cx="2286432" cy="22864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86381" cy="2286381"/>
            </a:xfrm>
            <a:custGeom>
              <a:avLst/>
              <a:gdLst/>
              <a:ahLst/>
              <a:cxnLst/>
              <a:rect l="l" t="t" r="r" b="b"/>
              <a:pathLst>
                <a:path w="2286381" h="2286381">
                  <a:moveTo>
                    <a:pt x="0" y="0"/>
                  </a:moveTo>
                  <a:lnTo>
                    <a:pt x="0" y="2286381"/>
                  </a:lnTo>
                  <a:lnTo>
                    <a:pt x="2286381" y="2286381"/>
                  </a:lnTo>
                  <a:lnTo>
                    <a:pt x="228638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6690808" y="553841"/>
            <a:ext cx="1374648" cy="1367714"/>
            <a:chOff x="0" y="0"/>
            <a:chExt cx="1374648" cy="13677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74648" cy="1367663"/>
            </a:xfrm>
            <a:custGeom>
              <a:avLst/>
              <a:gdLst/>
              <a:ahLst/>
              <a:cxnLst/>
              <a:rect l="l" t="t" r="r" b="b"/>
              <a:pathLst>
                <a:path w="1374648" h="1367663">
                  <a:moveTo>
                    <a:pt x="0" y="1367663"/>
                  </a:moveTo>
                  <a:lnTo>
                    <a:pt x="1374648" y="1367663"/>
                  </a:lnTo>
                  <a:lnTo>
                    <a:pt x="13746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6969214" y="9258300"/>
            <a:ext cx="2877560" cy="1028700"/>
            <a:chOff x="0" y="0"/>
            <a:chExt cx="2877553" cy="10287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77566" cy="1028700"/>
            </a:xfrm>
            <a:custGeom>
              <a:avLst/>
              <a:gdLst/>
              <a:ahLst/>
              <a:cxnLst/>
              <a:rect l="l" t="t" r="r" b="b"/>
              <a:pathLst>
                <a:path w="2877566" h="1028700">
                  <a:moveTo>
                    <a:pt x="0" y="0"/>
                  </a:moveTo>
                  <a:lnTo>
                    <a:pt x="0" y="1028700"/>
                  </a:lnTo>
                  <a:lnTo>
                    <a:pt x="2877566" y="1028700"/>
                  </a:lnTo>
                  <a:lnTo>
                    <a:pt x="287756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541706" y="498300"/>
            <a:ext cx="753694" cy="392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 i="1" dirty="0">
                <a:solidFill>
                  <a:srgbClr val="041D48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08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41578" y="3026874"/>
            <a:ext cx="94164" cy="74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5"/>
              </a:lnSpc>
            </a:pPr>
            <a:r>
              <a:rPr lang="en-US" sz="2702" b="1">
                <a:solidFill>
                  <a:srgbClr val="FDDF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90131" y="3312624"/>
            <a:ext cx="8877624" cy="337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702" b="1" dirty="0">
                <a:solidFill>
                  <a:srgbClr val="FDDF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By using PYTHON we modified 4 columns:</a:t>
            </a: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indent="-457200" algn="l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2702" b="1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Order  state.</a:t>
            </a:r>
          </a:p>
          <a:p>
            <a:pPr marL="457200" indent="-457200" algn="l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2702" b="1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Order city.</a:t>
            </a:r>
          </a:p>
          <a:p>
            <a:pPr marL="457200" indent="-457200" algn="l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2702" b="1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Order country. </a:t>
            </a:r>
          </a:p>
          <a:p>
            <a:pPr marL="457200" indent="-457200" algn="l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en-US" sz="2702" b="1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Customer state.</a:t>
            </a: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DFAE62-E76A-4708-A863-716A61C54E52}"/>
              </a:ext>
            </a:extLst>
          </p:cNvPr>
          <p:cNvSpPr txBox="1"/>
          <p:nvPr/>
        </p:nvSpPr>
        <p:spPr>
          <a:xfrm>
            <a:off x="399717" y="2239519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Data  Cleaning </a:t>
            </a: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FADB7210-718B-4955-92F7-7E39DF5CCC69}"/>
              </a:ext>
            </a:extLst>
          </p:cNvPr>
          <p:cNvSpPr txBox="1"/>
          <p:nvPr/>
        </p:nvSpPr>
        <p:spPr>
          <a:xfrm>
            <a:off x="617135" y="6325024"/>
            <a:ext cx="8877624" cy="938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702" b="1" dirty="0">
                <a:solidFill>
                  <a:srgbClr val="FDDF1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Also  we update time, generation and null values :</a:t>
            </a:r>
          </a:p>
          <a:p>
            <a:pPr algn="l">
              <a:lnSpc>
                <a:spcPts val="3750"/>
              </a:lnSpc>
            </a:pPr>
            <a:endParaRPr lang="en-US" sz="2702" b="1" dirty="0">
              <a:solidFill>
                <a:srgbClr val="FDDF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EC3DEA6-D01D-4F73-AF65-5AC5E8B432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79" y="105920"/>
            <a:ext cx="7516890" cy="47624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F6B350B-3F7A-40D9-A6B8-F6FB9D0E7F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524500"/>
            <a:ext cx="7516889" cy="457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18981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566</Words>
  <Application>Microsoft Office PowerPoint</Application>
  <PresentationFormat>Custom</PresentationFormat>
  <Paragraphs>154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Anton</vt:lpstr>
      <vt:lpstr>29LT Riwaya Bold</vt:lpstr>
      <vt:lpstr>29LT Riwaya</vt:lpstr>
      <vt:lpstr>29LT Azer</vt:lpstr>
      <vt:lpstr>Montserrat Medium</vt:lpstr>
      <vt:lpstr>29LT Riwaya Medium</vt:lpstr>
      <vt:lpstr>Montserrat Bold</vt:lpstr>
      <vt:lpstr>Wingdings</vt:lpstr>
      <vt:lpstr>Montserrat Semi-Bold</vt:lpstr>
      <vt:lpstr>Arial</vt:lpstr>
      <vt:lpstr>Montserrat Medium Italics</vt:lpstr>
      <vt:lpstr>Montserrat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White Modern Logistic Presentation.pdf</dc:title>
  <cp:lastModifiedBy>Sohaila Farouk</cp:lastModifiedBy>
  <cp:revision>11</cp:revision>
  <dcterms:created xsi:type="dcterms:W3CDTF">2006-08-16T00:00:00Z</dcterms:created>
  <dcterms:modified xsi:type="dcterms:W3CDTF">2025-10-13T16:32:28Z</dcterms:modified>
  <dc:identifier>DAG0EppzlMM</dc:identifier>
</cp:coreProperties>
</file>